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7" r:id="rId9"/>
    <p:sldId id="265" r:id="rId10"/>
    <p:sldId id="268" r:id="rId11"/>
    <p:sldId id="264" r:id="rId12"/>
    <p:sldId id="269" r:id="rId13"/>
    <p:sldId id="266" r:id="rId14"/>
    <p:sldId id="270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카페24 고운밤" pitchFamily="2" charset="-127"/>
      <p:regular r:id="rId18"/>
    </p:embeddedFont>
    <p:embeddedFont>
      <p:font typeface="Ink Free" panose="03080402000500000000" pitchFamily="66" charset="0"/>
      <p:regular r:id="rId19"/>
    </p:embeddedFont>
    <p:embeddedFont>
      <p:font typeface="YasashiiHairlineW01-Bold" pitchFamily="82" charset="0"/>
      <p:bold r:id="rId20"/>
    </p:embeddedFont>
    <p:embeddedFont>
      <p:font typeface="YasashiiW03-Bold" pitchFamily="82" charset="0"/>
      <p:bold r:id="rId21"/>
    </p:embeddedFont>
  </p:embeddedFontLst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DFF"/>
    <a:srgbClr val="9147FF"/>
    <a:srgbClr val="A85400"/>
    <a:srgbClr val="088BF8"/>
    <a:srgbClr val="91BCE3"/>
    <a:srgbClr val="824100"/>
    <a:srgbClr val="FF0101"/>
    <a:srgbClr val="E1CC4B"/>
    <a:srgbClr val="6633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6" autoAdjust="0"/>
    <p:restoredTop sz="94280" autoAdjust="0"/>
  </p:normalViewPr>
  <p:slideViewPr>
    <p:cSldViewPr snapToGrid="0" showGuides="1">
      <p:cViewPr varScale="1">
        <p:scale>
          <a:sx n="122" d="100"/>
          <a:sy n="122" d="100"/>
        </p:scale>
        <p:origin x="21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3E217-DBCD-49E4-B034-DE59D2A51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804B5C-CDF5-4B28-8D40-07728081C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9926D-1DC0-4E96-9977-04091CE0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A9ADF-16E2-423F-9437-3B4E3B48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7F187-1E88-4EE9-9E5D-DF0E4705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5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183A-514E-4D9C-A502-3E247371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BA70EA-7F4F-4BEA-BEF6-FDF24C866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E3BA1-06D7-4690-912F-6BB73D33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05CEA-4A19-421C-85C2-D7D9282C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14081-EE6A-45C3-A0B8-8AAD7B4A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4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262AF-676D-408E-BF93-6149F69FB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CE90D7-EEAD-4730-8994-1BBEEE98E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70AC7-BF5F-4AEA-8457-28323776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8F26E-89D8-4A3E-AA12-A5CB960E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F2FCB-89EC-47E2-AB37-47D1E07C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E56DA-2119-4489-B3A3-E9F5DE36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238F-C055-4B55-ACA6-FF0A47A8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EDE9-F7B0-4706-801F-562939B1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6F2BB-338B-4853-B6D7-0FE17015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BFAE0-9928-45D5-8AA4-D7FBCC5B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6E87E-FE32-4A0B-B70B-3D86F894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8749F-594C-495C-BED5-B36D0FAB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1C5D7-71EB-4E83-9029-40F2ECCC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D203B-0FA9-4062-ABE3-5521627B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751A8-8890-4969-8094-90700F3B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1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BC5E1-60E1-4590-BE01-2890A31D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B72B1-F1B1-4E69-9E48-F9CB3F73E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4E3492-3680-4C5F-BE22-B924E6788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6A6734-4420-4C51-9799-1E5A2EF9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1139D-DD4C-4F64-AB13-A5FC7FF2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64F90-A480-48C1-A7EC-88A50F5E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1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47FDB-9E60-49BC-A81C-BC88DC82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B9965-CB07-47A7-938E-E5D143F7F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B1B6B-A347-41B3-8D31-25BD7ABA2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4F79D-AFC1-493B-A76C-08AFEBAF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C82F24-FA9B-4523-AD35-7C95B93CB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50EA11-ED57-4858-9E39-B8E07270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DAF5A1-2956-4498-B78A-D70F778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ADCC29-B901-4EC4-89E1-AAB5D157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4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68AAC-5F78-4AF0-81A7-8DEF8FED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F2ADE-DDB9-4D8C-B650-FEBC46AF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A5AEC3-CBB4-42E0-BD01-610A11A3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71C820-02E0-4C91-A92C-C0EFDF9B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DB195-1C4B-441B-A503-A30A0D76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0CB5F1-C481-4A46-B20D-65084413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8092D-3F30-4960-A232-ED38B6FB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B7356-946D-4736-BE50-CFEB3655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6889-D3A7-4B0E-BF5C-A39B39020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DBEA2-1462-48F8-B9C8-1984703D1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797F44-AFC7-43BE-BF27-CB09FE70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71E0B3-2398-4E87-9D8D-887C6B0D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760C33-00F2-4319-8EA4-535CDAFB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E1363-9849-4C98-BA45-07C3EF47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91A81F-C3DC-4980-B842-2D7A4A451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609163-154E-4458-A619-A2EC7FBB4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547FA-165D-43C8-A09F-CC4DCD61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DA3BC0-E700-4767-A55C-2CD8BEE4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544DA6-856C-42B0-AEBA-FB4466FB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5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10864"/>
            </a:gs>
            <a:gs pos="0">
              <a:srgbClr val="010028"/>
            </a:gs>
            <a:gs pos="75000">
              <a:srgbClr val="5623AC"/>
            </a:gs>
            <a:gs pos="100000">
              <a:srgbClr val="6A2BC2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B373E-688B-4DD7-BAA9-681046A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DD9CC-D8DE-4C5D-B0BA-5986F8505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20B15-23CE-483B-881E-2AEA62A84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1EA56-998B-4CDD-A3C3-8E5624BD8BC7}" type="datetimeFigureOut">
              <a:rPr lang="ko-KR" altLang="en-US" smtClean="0"/>
              <a:t>2022. 4. 27.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CE710-24C3-42D1-9C01-C4526258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0EE3A-5BBA-4909-8D8E-B019ED6BC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53879-EDD5-4C15-A182-94150695B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9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pixabay.com/en/redwood-tree-redwood-tree-nature-1480228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nature-tree-linde-isolated-leaves-2286961/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hyperlink" Target="https://plants.swtexture.com/2009/08/tree-swietenia-mahagoni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pixabay.com/en/redwood-tree-redwood-tree-nature-1480228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nature-tree-linde-isolated-leaves-2286961/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hyperlink" Target="https://plants.swtexture.com/2009/08/tree-swietenia-mahagoni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nts.swtexture.com/2009/07/blog-post_26.html" TargetMode="Externa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s://plants.swtexture.com/2009/07/blog-post_26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!!그룹 24">
            <a:extLst>
              <a:ext uri="{FF2B5EF4-FFF2-40B4-BE49-F238E27FC236}">
                <a16:creationId xmlns:a16="http://schemas.microsoft.com/office/drawing/2014/main" id="{64A7BEB3-7798-4F7B-ABB6-B2BCC573BA8B}"/>
              </a:ext>
            </a:extLst>
          </p:cNvPr>
          <p:cNvGrpSpPr/>
          <p:nvPr/>
        </p:nvGrpSpPr>
        <p:grpSpPr>
          <a:xfrm>
            <a:off x="-11947" y="-6822675"/>
            <a:ext cx="12212339" cy="13680675"/>
            <a:chOff x="-11947" y="-6822675"/>
            <a:chExt cx="12212339" cy="13680675"/>
          </a:xfrm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F1B830E-F49C-498C-90B1-E81527ED640D}"/>
                </a:ext>
              </a:extLst>
            </p:cNvPr>
            <p:cNvSpPr/>
            <p:nvPr/>
          </p:nvSpPr>
          <p:spPr>
            <a:xfrm>
              <a:off x="-11947" y="-6822675"/>
              <a:ext cx="12212339" cy="13680675"/>
            </a:xfrm>
            <a:custGeom>
              <a:avLst/>
              <a:gdLst>
                <a:gd name="connsiteX0" fmla="*/ 0 w 12212339"/>
                <a:gd name="connsiteY0" fmla="*/ 0 h 13680675"/>
                <a:gd name="connsiteX1" fmla="*/ 12212339 w 12212339"/>
                <a:gd name="connsiteY1" fmla="*/ 0 h 13680675"/>
                <a:gd name="connsiteX2" fmla="*/ 12212339 w 12212339"/>
                <a:gd name="connsiteY2" fmla="*/ 6822675 h 13680675"/>
                <a:gd name="connsiteX3" fmla="*/ 12212339 w 12212339"/>
                <a:gd name="connsiteY3" fmla="*/ 6858000 h 13680675"/>
                <a:gd name="connsiteX4" fmla="*/ 12212339 w 12212339"/>
                <a:gd name="connsiteY4" fmla="*/ 13680675 h 13680675"/>
                <a:gd name="connsiteX5" fmla="*/ 0 w 12212339"/>
                <a:gd name="connsiteY5" fmla="*/ 13680675 h 13680675"/>
                <a:gd name="connsiteX6" fmla="*/ 0 w 12212339"/>
                <a:gd name="connsiteY6" fmla="*/ 6858000 h 13680675"/>
                <a:gd name="connsiteX7" fmla="*/ 0 w 12212339"/>
                <a:gd name="connsiteY7" fmla="*/ 6822675 h 1368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2339" h="13680675">
                  <a:moveTo>
                    <a:pt x="0" y="0"/>
                  </a:moveTo>
                  <a:lnTo>
                    <a:pt x="12212339" y="0"/>
                  </a:lnTo>
                  <a:lnTo>
                    <a:pt x="12212339" y="6822675"/>
                  </a:lnTo>
                  <a:lnTo>
                    <a:pt x="12212339" y="6858000"/>
                  </a:lnTo>
                  <a:lnTo>
                    <a:pt x="12212339" y="13680675"/>
                  </a:lnTo>
                  <a:lnTo>
                    <a:pt x="0" y="13680675"/>
                  </a:lnTo>
                  <a:lnTo>
                    <a:pt x="0" y="6858000"/>
                  </a:lnTo>
                  <a:lnTo>
                    <a:pt x="0" y="6822675"/>
                  </a:lnTo>
                  <a:close/>
                </a:path>
              </a:pathLst>
            </a:custGeom>
            <a:gradFill>
              <a:gsLst>
                <a:gs pos="65000">
                  <a:srgbClr val="110864"/>
                </a:gs>
                <a:gs pos="0">
                  <a:srgbClr val="000000"/>
                </a:gs>
                <a:gs pos="19802">
                  <a:srgbClr val="000010"/>
                </a:gs>
                <a:gs pos="45000">
                  <a:srgbClr val="010028"/>
                </a:gs>
                <a:gs pos="90000">
                  <a:srgbClr val="5623AC"/>
                </a:gs>
                <a:gs pos="100000">
                  <a:srgbClr val="6A2BC2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tabLst>
                  <a:tab pos="11654843" algn="l"/>
                </a:tabLst>
              </a:pPr>
              <a:endParaRPr lang="ko-KR" altLang="en-US" sz="1351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CCBCA11-5B8A-42B0-AB11-D986819D789D}"/>
                </a:ext>
              </a:extLst>
            </p:cNvPr>
            <p:cNvGrpSpPr/>
            <p:nvPr/>
          </p:nvGrpSpPr>
          <p:grpSpPr>
            <a:xfrm>
              <a:off x="409268" y="-6580107"/>
              <a:ext cx="11533379" cy="9804762"/>
              <a:chOff x="409268" y="-6580107"/>
              <a:chExt cx="11533379" cy="9804762"/>
            </a:xfrm>
          </p:grpSpPr>
          <p:sp>
            <p:nvSpPr>
              <p:cNvPr id="3801" name="타원 3800">
                <a:extLst>
                  <a:ext uri="{FF2B5EF4-FFF2-40B4-BE49-F238E27FC236}">
                    <a16:creationId xmlns:a16="http://schemas.microsoft.com/office/drawing/2014/main" id="{925FBB7E-4496-4FAE-B8B2-878C9FAEBD6B}"/>
                  </a:ext>
                </a:extLst>
              </p:cNvPr>
              <p:cNvSpPr/>
              <p:nvPr/>
            </p:nvSpPr>
            <p:spPr>
              <a:xfrm flipV="1">
                <a:off x="6716850" y="693326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3" name="타원 3802">
                <a:extLst>
                  <a:ext uri="{FF2B5EF4-FFF2-40B4-BE49-F238E27FC236}">
                    <a16:creationId xmlns:a16="http://schemas.microsoft.com/office/drawing/2014/main" id="{406DB5BC-7403-4D02-877F-1B04E9A01A4D}"/>
                  </a:ext>
                </a:extLst>
              </p:cNvPr>
              <p:cNvSpPr/>
              <p:nvPr/>
            </p:nvSpPr>
            <p:spPr>
              <a:xfrm flipV="1">
                <a:off x="9232565" y="29360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4" name="타원 3803">
                <a:extLst>
                  <a:ext uri="{FF2B5EF4-FFF2-40B4-BE49-F238E27FC236}">
                    <a16:creationId xmlns:a16="http://schemas.microsoft.com/office/drawing/2014/main" id="{31726689-C95F-4253-8524-77D8F7C92E02}"/>
                  </a:ext>
                </a:extLst>
              </p:cNvPr>
              <p:cNvSpPr/>
              <p:nvPr/>
            </p:nvSpPr>
            <p:spPr>
              <a:xfrm flipV="1">
                <a:off x="11437986" y="1063833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5" name="타원 3804">
                <a:extLst>
                  <a:ext uri="{FF2B5EF4-FFF2-40B4-BE49-F238E27FC236}">
                    <a16:creationId xmlns:a16="http://schemas.microsoft.com/office/drawing/2014/main" id="{653847FA-2FE4-4669-833F-5D7555A159F3}"/>
                  </a:ext>
                </a:extLst>
              </p:cNvPr>
              <p:cNvSpPr/>
              <p:nvPr/>
            </p:nvSpPr>
            <p:spPr>
              <a:xfrm flipV="1">
                <a:off x="11199775" y="304920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72B066BF-77C7-4E96-9972-8AAC2442044A}"/>
                  </a:ext>
                </a:extLst>
              </p:cNvPr>
              <p:cNvSpPr/>
              <p:nvPr/>
            </p:nvSpPr>
            <p:spPr>
              <a:xfrm rot="900000">
                <a:off x="10062414" y="82311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BB4D4B57-CED7-4ECB-A5B3-2B51E5BBC2C0}"/>
                  </a:ext>
                </a:extLst>
              </p:cNvPr>
              <p:cNvSpPr/>
              <p:nvPr/>
            </p:nvSpPr>
            <p:spPr>
              <a:xfrm rot="17687043">
                <a:off x="5325743" y="1569651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44DC435A-24E6-46F7-8E65-0EBDB96F8DAF}"/>
                  </a:ext>
                </a:extLst>
              </p:cNvPr>
              <p:cNvSpPr/>
              <p:nvPr/>
            </p:nvSpPr>
            <p:spPr>
              <a:xfrm rot="19663739">
                <a:off x="7601476" y="15733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8C86DD63-BBD2-4283-BCEF-66B46C84907F}"/>
                  </a:ext>
                </a:extLst>
              </p:cNvPr>
              <p:cNvSpPr/>
              <p:nvPr/>
            </p:nvSpPr>
            <p:spPr>
              <a:xfrm rot="17835067">
                <a:off x="11838628" y="1394314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D0B42B36-01F6-47D5-8A31-7666D2090398}"/>
                  </a:ext>
                </a:extLst>
              </p:cNvPr>
              <p:cNvSpPr/>
              <p:nvPr/>
            </p:nvSpPr>
            <p:spPr>
              <a:xfrm rot="18900000">
                <a:off x="11423283" y="737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F2094BB1-739A-40B7-B3A1-E350C2044148}"/>
                  </a:ext>
                </a:extLst>
              </p:cNvPr>
              <p:cNvSpPr/>
              <p:nvPr/>
            </p:nvSpPr>
            <p:spPr>
              <a:xfrm rot="19663739">
                <a:off x="2257039" y="270509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4C748C32-531F-40FC-8F3C-C18690072CD4}"/>
                  </a:ext>
                </a:extLst>
              </p:cNvPr>
              <p:cNvSpPr/>
              <p:nvPr/>
            </p:nvSpPr>
            <p:spPr>
              <a:xfrm rot="19663739">
                <a:off x="409268" y="43272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7F3ACDD6-9627-423A-B331-0367F3CC776B}"/>
                  </a:ext>
                </a:extLst>
              </p:cNvPr>
              <p:cNvSpPr/>
              <p:nvPr/>
            </p:nvSpPr>
            <p:spPr>
              <a:xfrm rot="17835067">
                <a:off x="6386351" y="2162688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C7B21C74-B958-4332-9B3D-CE05A712F13A}"/>
                  </a:ext>
                </a:extLst>
              </p:cNvPr>
              <p:cNvSpPr/>
              <p:nvPr/>
            </p:nvSpPr>
            <p:spPr>
              <a:xfrm rot="900000">
                <a:off x="2440648" y="21865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889B95AA-89F1-4754-A730-E43323F718D0}"/>
                  </a:ext>
                </a:extLst>
              </p:cNvPr>
              <p:cNvSpPr/>
              <p:nvPr/>
            </p:nvSpPr>
            <p:spPr>
              <a:xfrm rot="900000">
                <a:off x="7298999" y="156897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5C6D42C5-5AFC-4E71-9A9F-97E07B96E3DE}"/>
                  </a:ext>
                </a:extLst>
              </p:cNvPr>
              <p:cNvSpPr/>
              <p:nvPr/>
            </p:nvSpPr>
            <p:spPr>
              <a:xfrm rot="900000">
                <a:off x="8866185" y="1507320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/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" name="순서도: 연결자 1">
                <a:extLst>
                  <a:ext uri="{FF2B5EF4-FFF2-40B4-BE49-F238E27FC236}">
                    <a16:creationId xmlns:a16="http://schemas.microsoft.com/office/drawing/2014/main" id="{3D850E46-5DBD-427C-9C0D-1B295D7ABA47}"/>
                  </a:ext>
                </a:extLst>
              </p:cNvPr>
              <p:cNvSpPr/>
              <p:nvPr/>
            </p:nvSpPr>
            <p:spPr>
              <a:xfrm>
                <a:off x="8368134" y="1040973"/>
                <a:ext cx="45719" cy="45719"/>
              </a:xfrm>
              <a:prstGeom prst="flowChartConnector">
                <a:avLst/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F0F56EA9-D17E-42FB-8A73-81A0A01204E0}"/>
                  </a:ext>
                </a:extLst>
              </p:cNvPr>
              <p:cNvSpPr/>
              <p:nvPr/>
            </p:nvSpPr>
            <p:spPr>
              <a:xfrm rot="900000">
                <a:off x="5073727" y="3091665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F0947EE2-57F9-4905-880A-4057D0FF494E}"/>
                  </a:ext>
                </a:extLst>
              </p:cNvPr>
              <p:cNvSpPr/>
              <p:nvPr/>
            </p:nvSpPr>
            <p:spPr>
              <a:xfrm rot="20658315" flipV="1">
                <a:off x="9443476" y="2192217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481633DF-403B-44EF-8C62-C9C3AF0E68D8}"/>
                  </a:ext>
                </a:extLst>
              </p:cNvPr>
              <p:cNvSpPr/>
              <p:nvPr/>
            </p:nvSpPr>
            <p:spPr>
              <a:xfrm rot="19663739">
                <a:off x="11144378" y="27050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4BB30B0-D6A3-440D-AA88-0F575DE8E09F}"/>
                  </a:ext>
                </a:extLst>
              </p:cNvPr>
              <p:cNvCxnSpPr/>
              <p:nvPr/>
            </p:nvCxnSpPr>
            <p:spPr>
              <a:xfrm flipH="1">
                <a:off x="8986079" y="751897"/>
                <a:ext cx="724505" cy="724505"/>
              </a:xfrm>
              <a:prstGeom prst="line">
                <a:avLst/>
              </a:prstGeom>
              <a:ln w="3175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ED8E6B4-1C72-4D8C-8C33-48A3C51948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4520" y="2820202"/>
                <a:ext cx="297968" cy="297969"/>
              </a:xfrm>
              <a:prstGeom prst="line">
                <a:avLst/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D5C2D8DA-76F3-4BF0-BA9E-BB9DC85762E9}"/>
                  </a:ext>
                </a:extLst>
              </p:cNvPr>
              <p:cNvSpPr/>
              <p:nvPr/>
            </p:nvSpPr>
            <p:spPr>
              <a:xfrm rot="19663739">
                <a:off x="2626910" y="31394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" name="자유형: 도형 354">
                <a:extLst>
                  <a:ext uri="{FF2B5EF4-FFF2-40B4-BE49-F238E27FC236}">
                    <a16:creationId xmlns:a16="http://schemas.microsoft.com/office/drawing/2014/main" id="{684EC2C5-E133-4E6E-BAC4-4C55C78D60CA}"/>
                  </a:ext>
                </a:extLst>
              </p:cNvPr>
              <p:cNvSpPr/>
              <p:nvPr/>
            </p:nvSpPr>
            <p:spPr>
              <a:xfrm rot="19663739">
                <a:off x="1723797" y="150087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452" name="자유형: 도형 451">
                <a:extLst>
                  <a:ext uri="{FF2B5EF4-FFF2-40B4-BE49-F238E27FC236}">
                    <a16:creationId xmlns:a16="http://schemas.microsoft.com/office/drawing/2014/main" id="{CE41FF11-D33B-4489-832D-5809DCA6616B}"/>
                  </a:ext>
                </a:extLst>
              </p:cNvPr>
              <p:cNvSpPr/>
              <p:nvPr/>
            </p:nvSpPr>
            <p:spPr>
              <a:xfrm rot="19663739">
                <a:off x="786902" y="23227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940C964E-5F62-415D-A843-826FD2AA979C}"/>
                  </a:ext>
                </a:extLst>
              </p:cNvPr>
              <p:cNvSpPr/>
              <p:nvPr/>
            </p:nvSpPr>
            <p:spPr>
              <a:xfrm rot="19663739">
                <a:off x="4763945" y="124839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5B3AA39-E03E-41E4-AE6C-AD65F84EF1C3}"/>
                  </a:ext>
                </a:extLst>
              </p:cNvPr>
              <p:cNvSpPr/>
              <p:nvPr/>
            </p:nvSpPr>
            <p:spPr>
              <a:xfrm flipV="1">
                <a:off x="9124723" y="-277599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id="{E368CAB6-0403-425F-B375-6E68E25C06B4}"/>
                  </a:ext>
                </a:extLst>
              </p:cNvPr>
              <p:cNvSpPr/>
              <p:nvPr/>
            </p:nvSpPr>
            <p:spPr>
              <a:xfrm flipV="1">
                <a:off x="11330144" y="-2005766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DB53B857-C95A-4D28-8461-C18BFBF7C736}"/>
                  </a:ext>
                </a:extLst>
              </p:cNvPr>
              <p:cNvSpPr/>
              <p:nvPr/>
            </p:nvSpPr>
            <p:spPr>
              <a:xfrm flipV="1">
                <a:off x="10116484" y="-1595950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1223D1CB-E0C8-4CCC-8999-835006D00BEB}"/>
                  </a:ext>
                </a:extLst>
              </p:cNvPr>
              <p:cNvSpPr/>
              <p:nvPr/>
            </p:nvSpPr>
            <p:spPr>
              <a:xfrm rot="17687043">
                <a:off x="5217901" y="-1499948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1C940F63-DD25-4D58-B715-44DB496FDD2B}"/>
                  </a:ext>
                </a:extLst>
              </p:cNvPr>
              <p:cNvSpPr/>
              <p:nvPr/>
            </p:nvSpPr>
            <p:spPr>
              <a:xfrm rot="17835067">
                <a:off x="11730786" y="-1675285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42815C73-0B3D-474C-AF75-E71F6DAF32C9}"/>
                  </a:ext>
                </a:extLst>
              </p:cNvPr>
              <p:cNvSpPr/>
              <p:nvPr/>
            </p:nvSpPr>
            <p:spPr>
              <a:xfrm rot="18900000">
                <a:off x="11315441" y="-299587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5E9FA3F4-D731-4F69-942F-C50F93F5B873}"/>
                  </a:ext>
                </a:extLst>
              </p:cNvPr>
              <p:cNvSpPr/>
              <p:nvPr/>
            </p:nvSpPr>
            <p:spPr>
              <a:xfrm rot="19663739">
                <a:off x="2149197" y="-3645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E38E93DA-406F-4088-B5B4-16F39ECB7A97}"/>
                  </a:ext>
                </a:extLst>
              </p:cNvPr>
              <p:cNvSpPr/>
              <p:nvPr/>
            </p:nvSpPr>
            <p:spPr>
              <a:xfrm rot="19663739">
                <a:off x="743755" y="-59411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EF43FE5-2D8D-450C-9E31-DD8C75AC8A5B}"/>
                  </a:ext>
                </a:extLst>
              </p:cNvPr>
              <p:cNvSpPr/>
              <p:nvPr/>
            </p:nvSpPr>
            <p:spPr>
              <a:xfrm rot="17835067">
                <a:off x="7202378" y="-2762009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532CC509-91BA-42C7-9681-00AEA9A574BC}"/>
                  </a:ext>
                </a:extLst>
              </p:cNvPr>
              <p:cNvSpPr/>
              <p:nvPr/>
            </p:nvSpPr>
            <p:spPr>
              <a:xfrm rot="900000">
                <a:off x="3536295" y="-146989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F55A2776-8A3D-4051-B175-1602BCBE88FF}"/>
                  </a:ext>
                </a:extLst>
              </p:cNvPr>
              <p:cNvSpPr/>
              <p:nvPr/>
            </p:nvSpPr>
            <p:spPr>
              <a:xfrm rot="900000">
                <a:off x="9280509" y="-451710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E79D38EF-6639-4298-BA6A-6FA5166EB3BB}"/>
                  </a:ext>
                </a:extLst>
              </p:cNvPr>
              <p:cNvSpPr/>
              <p:nvPr/>
            </p:nvSpPr>
            <p:spPr>
              <a:xfrm rot="900000">
                <a:off x="4965885" y="2206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A5A6462E-45DE-4BAE-9798-B8E6F2EC0C98}"/>
                  </a:ext>
                </a:extLst>
              </p:cNvPr>
              <p:cNvSpPr/>
              <p:nvPr/>
            </p:nvSpPr>
            <p:spPr>
              <a:xfrm rot="20658315" flipV="1">
                <a:off x="9335634" y="-877382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6955440A-5421-4E93-B914-F4CD2B2BFB4C}"/>
                  </a:ext>
                </a:extLst>
              </p:cNvPr>
              <p:cNvSpPr/>
              <p:nvPr/>
            </p:nvSpPr>
            <p:spPr>
              <a:xfrm rot="19663739">
                <a:off x="11036536" y="-3645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E2A6AB9C-BB4F-486D-AB20-268B0FE813BA}"/>
                  </a:ext>
                </a:extLst>
              </p:cNvPr>
              <p:cNvSpPr/>
              <p:nvPr/>
            </p:nvSpPr>
            <p:spPr>
              <a:xfrm rot="19663739">
                <a:off x="2321602" y="-80673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AF2D6B15-B2E0-4DCD-8760-32E9EABD36C8}"/>
                  </a:ext>
                </a:extLst>
              </p:cNvPr>
              <p:cNvSpPr/>
              <p:nvPr/>
            </p:nvSpPr>
            <p:spPr>
              <a:xfrm rot="20658315" flipV="1">
                <a:off x="971118" y="-181589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F6ED81A2-A584-4965-A585-FD6BDF0347DB}"/>
                  </a:ext>
                </a:extLst>
              </p:cNvPr>
              <p:cNvSpPr/>
              <p:nvPr/>
            </p:nvSpPr>
            <p:spPr>
              <a:xfrm rot="19663739">
                <a:off x="1615955" y="-156872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5444C253-434D-43C3-82D0-693889518619}"/>
                  </a:ext>
                </a:extLst>
              </p:cNvPr>
              <p:cNvSpPr/>
              <p:nvPr/>
            </p:nvSpPr>
            <p:spPr>
              <a:xfrm rot="19663739">
                <a:off x="679060" y="-74683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BFE0F6E1-C246-433A-ADF1-8A27883BAE21}"/>
                  </a:ext>
                </a:extLst>
              </p:cNvPr>
              <p:cNvSpPr/>
              <p:nvPr/>
            </p:nvSpPr>
            <p:spPr>
              <a:xfrm rot="19663739">
                <a:off x="4656103" y="-182120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56C8F0FF-8D0E-4C0D-BC15-BD758F4F7A46}"/>
                  </a:ext>
                </a:extLst>
              </p:cNvPr>
              <p:cNvSpPr/>
              <p:nvPr/>
            </p:nvSpPr>
            <p:spPr>
              <a:xfrm rot="19663739">
                <a:off x="1158348" y="-648719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EBA867CE-4912-4C43-B30E-81B8D72A8487}"/>
                  </a:ext>
                </a:extLst>
              </p:cNvPr>
              <p:cNvSpPr/>
              <p:nvPr/>
            </p:nvSpPr>
            <p:spPr>
              <a:xfrm rot="19663739">
                <a:off x="3816694" y="-230930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7A452A2D-1408-4DB2-A1F3-5117A824395F}"/>
                  </a:ext>
                </a:extLst>
              </p:cNvPr>
              <p:cNvSpPr/>
              <p:nvPr/>
            </p:nvSpPr>
            <p:spPr>
              <a:xfrm rot="19663739">
                <a:off x="2380260" y="-22871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76DE347B-A706-4978-9C63-B4B72C53AA14}"/>
                  </a:ext>
                </a:extLst>
              </p:cNvPr>
              <p:cNvSpPr/>
              <p:nvPr/>
            </p:nvSpPr>
            <p:spPr>
              <a:xfrm rot="900000">
                <a:off x="9440320" y="-221301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11B7DC8E-A31A-4929-B52B-D28B14688596}"/>
                  </a:ext>
                </a:extLst>
              </p:cNvPr>
              <p:cNvSpPr/>
              <p:nvPr/>
            </p:nvSpPr>
            <p:spPr>
              <a:xfrm rot="20658315" flipV="1">
                <a:off x="11423677" y="-6087597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702F4256-8798-4F43-A0C6-8F1E56CF083F}"/>
                  </a:ext>
                </a:extLst>
              </p:cNvPr>
              <p:cNvSpPr/>
              <p:nvPr/>
            </p:nvSpPr>
            <p:spPr>
              <a:xfrm rot="19663739">
                <a:off x="7519980" y="-231184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2BDB8DAE-01B9-4B5F-998D-B4CD0374AAE0}"/>
                  </a:ext>
                </a:extLst>
              </p:cNvPr>
              <p:cNvSpPr/>
              <p:nvPr/>
            </p:nvSpPr>
            <p:spPr>
              <a:xfrm rot="19663739">
                <a:off x="10560128" y="-256431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3F7848EB-36AF-47F8-847E-0AC9D34EBDDB}"/>
                  </a:ext>
                </a:extLst>
              </p:cNvPr>
              <p:cNvSpPr/>
              <p:nvPr/>
            </p:nvSpPr>
            <p:spPr>
              <a:xfrm rot="19663739">
                <a:off x="7070093" y="-373622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DAA6DD18-D169-4A01-9200-772B0A8E5902}"/>
                  </a:ext>
                </a:extLst>
              </p:cNvPr>
              <p:cNvSpPr/>
              <p:nvPr/>
            </p:nvSpPr>
            <p:spPr>
              <a:xfrm rot="19663739">
                <a:off x="9720719" y="-305242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CEE1CD80-AED4-4BE1-8263-DA6CC6B91012}"/>
                  </a:ext>
                </a:extLst>
              </p:cNvPr>
              <p:cNvSpPr/>
              <p:nvPr/>
            </p:nvSpPr>
            <p:spPr>
              <a:xfrm rot="19663739">
                <a:off x="8284285" y="-303026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C87D4F26-0A9F-451C-B7FD-1FFD9C28DF83}"/>
                  </a:ext>
                </a:extLst>
              </p:cNvPr>
              <p:cNvSpPr/>
              <p:nvPr/>
            </p:nvSpPr>
            <p:spPr>
              <a:xfrm flipV="1">
                <a:off x="1617610" y="-366981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5CE48BD1-16A5-416B-BAEA-3EAA49115A65}"/>
                  </a:ext>
                </a:extLst>
              </p:cNvPr>
              <p:cNvSpPr/>
              <p:nvPr/>
            </p:nvSpPr>
            <p:spPr>
              <a:xfrm flipV="1">
                <a:off x="1282668" y="-4434634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4A941E91-5E8E-452D-9772-F380F310FE1F}"/>
                  </a:ext>
                </a:extLst>
              </p:cNvPr>
              <p:cNvSpPr/>
              <p:nvPr/>
            </p:nvSpPr>
            <p:spPr>
              <a:xfrm rot="20658315" flipV="1">
                <a:off x="1720679" y="-4840801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070D8CD7-03F8-45F6-B777-05984CEA531F}"/>
                  </a:ext>
                </a:extLst>
              </p:cNvPr>
              <p:cNvSpPr/>
              <p:nvPr/>
            </p:nvSpPr>
            <p:spPr>
              <a:xfrm rot="19663739">
                <a:off x="3421581" y="-432792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D391E3AE-7FFF-40E9-8B48-FC0557F26760}"/>
                  </a:ext>
                </a:extLst>
              </p:cNvPr>
              <p:cNvSpPr/>
              <p:nvPr/>
            </p:nvSpPr>
            <p:spPr>
              <a:xfrm flipV="1">
                <a:off x="3540359" y="-597576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C07EC18F-57E8-4476-B76B-A81AD603682C}"/>
                  </a:ext>
                </a:extLst>
              </p:cNvPr>
              <p:cNvSpPr/>
              <p:nvPr/>
            </p:nvSpPr>
            <p:spPr>
              <a:xfrm rot="900000">
                <a:off x="4320204" y="-591885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85E8D366-A29C-4652-B8B1-D699D276474B}"/>
                  </a:ext>
                </a:extLst>
              </p:cNvPr>
              <p:cNvSpPr/>
              <p:nvPr/>
            </p:nvSpPr>
            <p:spPr>
              <a:xfrm rot="17835067">
                <a:off x="6146422" y="-4875056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EDFBFA69-A57A-46BD-99AB-A44D43CE0188}"/>
                  </a:ext>
                </a:extLst>
              </p:cNvPr>
              <p:cNvSpPr/>
              <p:nvPr/>
            </p:nvSpPr>
            <p:spPr>
              <a:xfrm rot="18900000">
                <a:off x="5731077" y="-61956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5BD58725-3D24-409E-ABF5-9384706BC3AD}"/>
                  </a:ext>
                </a:extLst>
              </p:cNvPr>
              <p:cNvSpPr/>
              <p:nvPr/>
            </p:nvSpPr>
            <p:spPr>
              <a:xfrm rot="900000">
                <a:off x="3855956" y="-5412782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B2C2F764-D199-4738-8E18-C756240BA6DE}"/>
                  </a:ext>
                </a:extLst>
              </p:cNvPr>
              <p:cNvSpPr/>
              <p:nvPr/>
            </p:nvSpPr>
            <p:spPr>
              <a:xfrm rot="19663739">
                <a:off x="4975764" y="-576408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206C8B49-7DB6-477B-9B6D-2E1B8A1E03B0}"/>
                  </a:ext>
                </a:extLst>
              </p:cNvPr>
              <p:cNvSpPr/>
              <p:nvPr/>
            </p:nvSpPr>
            <p:spPr>
              <a:xfrm rot="19663739">
                <a:off x="4136355" y="-62521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C2894A25-8B3A-4A1E-98E2-DDB518C0001D}"/>
                  </a:ext>
                </a:extLst>
              </p:cNvPr>
              <p:cNvSpPr/>
              <p:nvPr/>
            </p:nvSpPr>
            <p:spPr>
              <a:xfrm rot="17835067">
                <a:off x="5767681" y="-293205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29A67266-21CF-4F05-85C2-DA0528BEE7E4}"/>
                  </a:ext>
                </a:extLst>
              </p:cNvPr>
              <p:cNvSpPr/>
              <p:nvPr/>
            </p:nvSpPr>
            <p:spPr>
              <a:xfrm rot="18900000">
                <a:off x="5352336" y="-425264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38111EE2-995F-426E-9068-DFDA577C90FE}"/>
                  </a:ext>
                </a:extLst>
              </p:cNvPr>
              <p:cNvSpPr/>
              <p:nvPr/>
            </p:nvSpPr>
            <p:spPr>
              <a:xfrm rot="19663739">
                <a:off x="4597023" y="-382108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4CC247DA-A6D3-4C41-AC34-9E09FA3D62F9}"/>
                  </a:ext>
                </a:extLst>
              </p:cNvPr>
              <p:cNvSpPr/>
              <p:nvPr/>
            </p:nvSpPr>
            <p:spPr>
              <a:xfrm rot="19663739">
                <a:off x="7003552" y="-436989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3" name="타원 362">
                <a:extLst>
                  <a:ext uri="{FF2B5EF4-FFF2-40B4-BE49-F238E27FC236}">
                    <a16:creationId xmlns:a16="http://schemas.microsoft.com/office/drawing/2014/main" id="{D02919C5-259B-4344-8DF9-F42F4D400725}"/>
                  </a:ext>
                </a:extLst>
              </p:cNvPr>
              <p:cNvSpPr/>
              <p:nvPr/>
            </p:nvSpPr>
            <p:spPr>
              <a:xfrm rot="20658315" flipV="1">
                <a:off x="10400109" y="-4160342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64" name="자유형: 도형 363">
                <a:extLst>
                  <a:ext uri="{FF2B5EF4-FFF2-40B4-BE49-F238E27FC236}">
                    <a16:creationId xmlns:a16="http://schemas.microsoft.com/office/drawing/2014/main" id="{2B41A4B2-1701-4A44-AE09-76793A74BAA4}"/>
                  </a:ext>
                </a:extLst>
              </p:cNvPr>
              <p:cNvSpPr/>
              <p:nvPr/>
            </p:nvSpPr>
            <p:spPr>
              <a:xfrm rot="19663739">
                <a:off x="8743481" y="-5167124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5" name="자유형: 도형 364">
                <a:extLst>
                  <a:ext uri="{FF2B5EF4-FFF2-40B4-BE49-F238E27FC236}">
                    <a16:creationId xmlns:a16="http://schemas.microsoft.com/office/drawing/2014/main" id="{F3F6AB71-B0FC-4034-803F-357265D39176}"/>
                  </a:ext>
                </a:extLst>
              </p:cNvPr>
              <p:cNvSpPr/>
              <p:nvPr/>
            </p:nvSpPr>
            <p:spPr>
              <a:xfrm rot="19663739">
                <a:off x="8915886" y="-56093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6506E517-2F2B-4378-948D-5ACA74C74778}"/>
                  </a:ext>
                </a:extLst>
              </p:cNvPr>
              <p:cNvSpPr/>
              <p:nvPr/>
            </p:nvSpPr>
            <p:spPr>
              <a:xfrm rot="19663739">
                <a:off x="7273344" y="-554945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C0509E3-90ED-4CB4-8602-FC9BDFBA8729}"/>
                  </a:ext>
                </a:extLst>
              </p:cNvPr>
              <p:cNvSpPr/>
              <p:nvPr/>
            </p:nvSpPr>
            <p:spPr>
              <a:xfrm rot="19663739">
                <a:off x="7876239" y="-534065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E88BEF8D-47A8-48F5-9A76-791F41C6BB14}"/>
                  </a:ext>
                </a:extLst>
              </p:cNvPr>
              <p:cNvSpPr/>
              <p:nvPr/>
            </p:nvSpPr>
            <p:spPr>
              <a:xfrm rot="900000">
                <a:off x="9907619" y="-5554724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B88FA817-77F8-40CE-B0D5-F3A8335E0E0D}"/>
                  </a:ext>
                </a:extLst>
              </p:cNvPr>
              <p:cNvSpPr/>
              <p:nvPr/>
            </p:nvSpPr>
            <p:spPr>
              <a:xfrm rot="20658315" flipV="1">
                <a:off x="11272796" y="-513109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B2DFDE2C-4C06-4188-BED4-4EE4646DB0AD}"/>
                  </a:ext>
                </a:extLst>
              </p:cNvPr>
              <p:cNvSpPr/>
              <p:nvPr/>
            </p:nvSpPr>
            <p:spPr>
              <a:xfrm rot="19663739">
                <a:off x="9616168" y="-61378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BF448CAD-D042-437E-B3B0-1A47DC20E18B}"/>
                  </a:ext>
                </a:extLst>
              </p:cNvPr>
              <p:cNvSpPr/>
              <p:nvPr/>
            </p:nvSpPr>
            <p:spPr>
              <a:xfrm rot="19663739">
                <a:off x="9788573" y="-65801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0288F1EA-7A52-4DAB-8A5D-B62E6674366D}"/>
                  </a:ext>
                </a:extLst>
              </p:cNvPr>
              <p:cNvSpPr/>
              <p:nvPr/>
            </p:nvSpPr>
            <p:spPr>
              <a:xfrm rot="19663739">
                <a:off x="8146031" y="-652021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BC0157C-96CA-4665-BF07-2D4B3E4BD1C7}"/>
              </a:ext>
            </a:extLst>
          </p:cNvPr>
          <p:cNvSpPr/>
          <p:nvPr/>
        </p:nvSpPr>
        <p:spPr>
          <a:xfrm>
            <a:off x="0" y="7513729"/>
            <a:ext cx="12192000" cy="2116205"/>
          </a:xfrm>
          <a:custGeom>
            <a:avLst/>
            <a:gdLst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42203 w 12238892"/>
              <a:gd name="connsiteY40" fmla="*/ 1688124 h 1688124"/>
              <a:gd name="connsiteX41" fmla="*/ 0 w 12238892"/>
              <a:gd name="connsiteY41" fmla="*/ 590844 h 1688124"/>
              <a:gd name="connsiteX0" fmla="*/ 30368 w 12269260"/>
              <a:gd name="connsiteY0" fmla="*/ 590844 h 1688124"/>
              <a:gd name="connsiteX1" fmla="*/ 424263 w 12269260"/>
              <a:gd name="connsiteY1" fmla="*/ 689317 h 1688124"/>
              <a:gd name="connsiteX2" fmla="*/ 790023 w 12269260"/>
              <a:gd name="connsiteY2" fmla="*/ 590844 h 1688124"/>
              <a:gd name="connsiteX3" fmla="*/ 1141716 w 12269260"/>
              <a:gd name="connsiteY3" fmla="*/ 675250 h 1688124"/>
              <a:gd name="connsiteX4" fmla="*/ 1873236 w 12269260"/>
              <a:gd name="connsiteY4" fmla="*/ 478302 h 1688124"/>
              <a:gd name="connsiteX5" fmla="*/ 2056116 w 12269260"/>
              <a:gd name="connsiteY5" fmla="*/ 506437 h 1688124"/>
              <a:gd name="connsiteX6" fmla="*/ 2309334 w 12269260"/>
              <a:gd name="connsiteY6" fmla="*/ 464234 h 1688124"/>
              <a:gd name="connsiteX7" fmla="*/ 2450011 w 12269260"/>
              <a:gd name="connsiteY7" fmla="*/ 478302 h 1688124"/>
              <a:gd name="connsiteX8" fmla="*/ 2703229 w 12269260"/>
              <a:gd name="connsiteY8" fmla="*/ 365760 h 1688124"/>
              <a:gd name="connsiteX9" fmla="*/ 2815771 w 12269260"/>
              <a:gd name="connsiteY9" fmla="*/ 422031 h 1688124"/>
              <a:gd name="connsiteX10" fmla="*/ 3209666 w 12269260"/>
              <a:gd name="connsiteY10" fmla="*/ 506437 h 1688124"/>
              <a:gd name="connsiteX11" fmla="*/ 3575426 w 12269260"/>
              <a:gd name="connsiteY11" fmla="*/ 675250 h 1688124"/>
              <a:gd name="connsiteX12" fmla="*/ 4039660 w 12269260"/>
              <a:gd name="connsiteY12" fmla="*/ 492370 h 1688124"/>
              <a:gd name="connsiteX13" fmla="*/ 4166269 w 12269260"/>
              <a:gd name="connsiteY13" fmla="*/ 506437 h 1688124"/>
              <a:gd name="connsiteX14" fmla="*/ 4264743 w 12269260"/>
              <a:gd name="connsiteY14" fmla="*/ 492370 h 1688124"/>
              <a:gd name="connsiteX15" fmla="*/ 4461691 w 12269260"/>
              <a:gd name="connsiteY15" fmla="*/ 492370 h 1688124"/>
              <a:gd name="connsiteX16" fmla="*/ 4588300 w 12269260"/>
              <a:gd name="connsiteY16" fmla="*/ 407964 h 1688124"/>
              <a:gd name="connsiteX17" fmla="*/ 4939993 w 12269260"/>
              <a:gd name="connsiteY17" fmla="*/ 422031 h 1688124"/>
              <a:gd name="connsiteX18" fmla="*/ 5277617 w 12269260"/>
              <a:gd name="connsiteY18" fmla="*/ 281354 h 1688124"/>
              <a:gd name="connsiteX19" fmla="*/ 6121679 w 12269260"/>
              <a:gd name="connsiteY19" fmla="*/ 478302 h 1688124"/>
              <a:gd name="connsiteX20" fmla="*/ 6276423 w 12269260"/>
              <a:gd name="connsiteY20" fmla="*/ 407964 h 1688124"/>
              <a:gd name="connsiteX21" fmla="*/ 6403033 w 12269260"/>
              <a:gd name="connsiteY21" fmla="*/ 464234 h 1688124"/>
              <a:gd name="connsiteX22" fmla="*/ 6712522 w 12269260"/>
              <a:gd name="connsiteY22" fmla="*/ 337625 h 1688124"/>
              <a:gd name="connsiteX23" fmla="*/ 7162688 w 12269260"/>
              <a:gd name="connsiteY23" fmla="*/ 281354 h 1688124"/>
              <a:gd name="connsiteX24" fmla="*/ 7514380 w 12269260"/>
              <a:gd name="connsiteY24" fmla="*/ 56271 h 1688124"/>
              <a:gd name="connsiteX25" fmla="*/ 8133359 w 12269260"/>
              <a:gd name="connsiteY25" fmla="*/ 126610 h 1688124"/>
              <a:gd name="connsiteX26" fmla="*/ 8372509 w 12269260"/>
              <a:gd name="connsiteY26" fmla="*/ 126610 h 1688124"/>
              <a:gd name="connsiteX27" fmla="*/ 8808608 w 12269260"/>
              <a:gd name="connsiteY27" fmla="*/ 0 h 1688124"/>
              <a:gd name="connsiteX28" fmla="*/ 9427586 w 12269260"/>
              <a:gd name="connsiteY28" fmla="*/ 98474 h 1688124"/>
              <a:gd name="connsiteX29" fmla="*/ 9526060 w 12269260"/>
              <a:gd name="connsiteY29" fmla="*/ 70339 h 1688124"/>
              <a:gd name="connsiteX30" fmla="*/ 9877753 w 12269260"/>
              <a:gd name="connsiteY30" fmla="*/ 140677 h 1688124"/>
              <a:gd name="connsiteX31" fmla="*/ 10032497 w 12269260"/>
              <a:gd name="connsiteY31" fmla="*/ 84407 h 1688124"/>
              <a:gd name="connsiteX32" fmla="*/ 10285716 w 12269260"/>
              <a:gd name="connsiteY32" fmla="*/ 182880 h 1688124"/>
              <a:gd name="connsiteX33" fmla="*/ 10834356 w 12269260"/>
              <a:gd name="connsiteY33" fmla="*/ 168813 h 1688124"/>
              <a:gd name="connsiteX34" fmla="*/ 11186048 w 12269260"/>
              <a:gd name="connsiteY34" fmla="*/ 379828 h 1688124"/>
              <a:gd name="connsiteX35" fmla="*/ 11354860 w 12269260"/>
              <a:gd name="connsiteY35" fmla="*/ 337625 h 1688124"/>
              <a:gd name="connsiteX36" fmla="*/ 11439266 w 12269260"/>
              <a:gd name="connsiteY36" fmla="*/ 379828 h 1688124"/>
              <a:gd name="connsiteX37" fmla="*/ 11847229 w 12269260"/>
              <a:gd name="connsiteY37" fmla="*/ 140677 h 1688124"/>
              <a:gd name="connsiteX38" fmla="*/ 12269260 w 12269260"/>
              <a:gd name="connsiteY38" fmla="*/ 84407 h 1688124"/>
              <a:gd name="connsiteX39" fmla="*/ 12269260 w 12269260"/>
              <a:gd name="connsiteY39" fmla="*/ 1688124 h 1688124"/>
              <a:gd name="connsiteX40" fmla="*/ 0 w 12269260"/>
              <a:gd name="connsiteY40" fmla="*/ 1688124 h 1688124"/>
              <a:gd name="connsiteX41" fmla="*/ 30368 w 12269260"/>
              <a:gd name="connsiteY41" fmla="*/ 590844 h 1688124"/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13175 w 12238892"/>
              <a:gd name="connsiteY40" fmla="*/ 1688124 h 1688124"/>
              <a:gd name="connsiteX41" fmla="*/ 0 w 12238892"/>
              <a:gd name="connsiteY41" fmla="*/ 590844 h 1688124"/>
              <a:gd name="connsiteX0" fmla="*/ 0 w 12229367"/>
              <a:gd name="connsiteY0" fmla="*/ 590844 h 1688124"/>
              <a:gd name="connsiteX1" fmla="*/ 384370 w 12229367"/>
              <a:gd name="connsiteY1" fmla="*/ 689317 h 1688124"/>
              <a:gd name="connsiteX2" fmla="*/ 750130 w 12229367"/>
              <a:gd name="connsiteY2" fmla="*/ 590844 h 1688124"/>
              <a:gd name="connsiteX3" fmla="*/ 1101823 w 12229367"/>
              <a:gd name="connsiteY3" fmla="*/ 675250 h 1688124"/>
              <a:gd name="connsiteX4" fmla="*/ 1833343 w 12229367"/>
              <a:gd name="connsiteY4" fmla="*/ 478302 h 1688124"/>
              <a:gd name="connsiteX5" fmla="*/ 2016223 w 12229367"/>
              <a:gd name="connsiteY5" fmla="*/ 506437 h 1688124"/>
              <a:gd name="connsiteX6" fmla="*/ 2269441 w 12229367"/>
              <a:gd name="connsiteY6" fmla="*/ 464234 h 1688124"/>
              <a:gd name="connsiteX7" fmla="*/ 2410118 w 12229367"/>
              <a:gd name="connsiteY7" fmla="*/ 478302 h 1688124"/>
              <a:gd name="connsiteX8" fmla="*/ 2663336 w 12229367"/>
              <a:gd name="connsiteY8" fmla="*/ 365760 h 1688124"/>
              <a:gd name="connsiteX9" fmla="*/ 2775878 w 12229367"/>
              <a:gd name="connsiteY9" fmla="*/ 422031 h 1688124"/>
              <a:gd name="connsiteX10" fmla="*/ 3169773 w 12229367"/>
              <a:gd name="connsiteY10" fmla="*/ 506437 h 1688124"/>
              <a:gd name="connsiteX11" fmla="*/ 3535533 w 12229367"/>
              <a:gd name="connsiteY11" fmla="*/ 675250 h 1688124"/>
              <a:gd name="connsiteX12" fmla="*/ 3999767 w 12229367"/>
              <a:gd name="connsiteY12" fmla="*/ 492370 h 1688124"/>
              <a:gd name="connsiteX13" fmla="*/ 4126376 w 12229367"/>
              <a:gd name="connsiteY13" fmla="*/ 506437 h 1688124"/>
              <a:gd name="connsiteX14" fmla="*/ 4224850 w 12229367"/>
              <a:gd name="connsiteY14" fmla="*/ 492370 h 1688124"/>
              <a:gd name="connsiteX15" fmla="*/ 4421798 w 12229367"/>
              <a:gd name="connsiteY15" fmla="*/ 492370 h 1688124"/>
              <a:gd name="connsiteX16" fmla="*/ 4548407 w 12229367"/>
              <a:gd name="connsiteY16" fmla="*/ 407964 h 1688124"/>
              <a:gd name="connsiteX17" fmla="*/ 4900100 w 12229367"/>
              <a:gd name="connsiteY17" fmla="*/ 422031 h 1688124"/>
              <a:gd name="connsiteX18" fmla="*/ 5237724 w 12229367"/>
              <a:gd name="connsiteY18" fmla="*/ 281354 h 1688124"/>
              <a:gd name="connsiteX19" fmla="*/ 6081786 w 12229367"/>
              <a:gd name="connsiteY19" fmla="*/ 478302 h 1688124"/>
              <a:gd name="connsiteX20" fmla="*/ 6236530 w 12229367"/>
              <a:gd name="connsiteY20" fmla="*/ 407964 h 1688124"/>
              <a:gd name="connsiteX21" fmla="*/ 6363140 w 12229367"/>
              <a:gd name="connsiteY21" fmla="*/ 464234 h 1688124"/>
              <a:gd name="connsiteX22" fmla="*/ 6672629 w 12229367"/>
              <a:gd name="connsiteY22" fmla="*/ 337625 h 1688124"/>
              <a:gd name="connsiteX23" fmla="*/ 7122795 w 12229367"/>
              <a:gd name="connsiteY23" fmla="*/ 281354 h 1688124"/>
              <a:gd name="connsiteX24" fmla="*/ 7474487 w 12229367"/>
              <a:gd name="connsiteY24" fmla="*/ 56271 h 1688124"/>
              <a:gd name="connsiteX25" fmla="*/ 8093466 w 12229367"/>
              <a:gd name="connsiteY25" fmla="*/ 126610 h 1688124"/>
              <a:gd name="connsiteX26" fmla="*/ 8332616 w 12229367"/>
              <a:gd name="connsiteY26" fmla="*/ 126610 h 1688124"/>
              <a:gd name="connsiteX27" fmla="*/ 8768715 w 12229367"/>
              <a:gd name="connsiteY27" fmla="*/ 0 h 1688124"/>
              <a:gd name="connsiteX28" fmla="*/ 9387693 w 12229367"/>
              <a:gd name="connsiteY28" fmla="*/ 98474 h 1688124"/>
              <a:gd name="connsiteX29" fmla="*/ 9486167 w 12229367"/>
              <a:gd name="connsiteY29" fmla="*/ 70339 h 1688124"/>
              <a:gd name="connsiteX30" fmla="*/ 9837860 w 12229367"/>
              <a:gd name="connsiteY30" fmla="*/ 140677 h 1688124"/>
              <a:gd name="connsiteX31" fmla="*/ 9992604 w 12229367"/>
              <a:gd name="connsiteY31" fmla="*/ 84407 h 1688124"/>
              <a:gd name="connsiteX32" fmla="*/ 10245823 w 12229367"/>
              <a:gd name="connsiteY32" fmla="*/ 182880 h 1688124"/>
              <a:gd name="connsiteX33" fmla="*/ 10794463 w 12229367"/>
              <a:gd name="connsiteY33" fmla="*/ 168813 h 1688124"/>
              <a:gd name="connsiteX34" fmla="*/ 11146155 w 12229367"/>
              <a:gd name="connsiteY34" fmla="*/ 379828 h 1688124"/>
              <a:gd name="connsiteX35" fmla="*/ 11314967 w 12229367"/>
              <a:gd name="connsiteY35" fmla="*/ 337625 h 1688124"/>
              <a:gd name="connsiteX36" fmla="*/ 11399373 w 12229367"/>
              <a:gd name="connsiteY36" fmla="*/ 379828 h 1688124"/>
              <a:gd name="connsiteX37" fmla="*/ 11807336 w 12229367"/>
              <a:gd name="connsiteY37" fmla="*/ 140677 h 1688124"/>
              <a:gd name="connsiteX38" fmla="*/ 12229367 w 12229367"/>
              <a:gd name="connsiteY38" fmla="*/ 84407 h 1688124"/>
              <a:gd name="connsiteX39" fmla="*/ 12229367 w 12229367"/>
              <a:gd name="connsiteY39" fmla="*/ 1688124 h 1688124"/>
              <a:gd name="connsiteX40" fmla="*/ 3650 w 12229367"/>
              <a:gd name="connsiteY40" fmla="*/ 1688124 h 1688124"/>
              <a:gd name="connsiteX41" fmla="*/ 0 w 12229367"/>
              <a:gd name="connsiteY41" fmla="*/ 590844 h 168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29367" h="1688124">
                <a:moveTo>
                  <a:pt x="0" y="590844"/>
                </a:moveTo>
                <a:lnTo>
                  <a:pt x="384370" y="689317"/>
                </a:lnTo>
                <a:lnTo>
                  <a:pt x="750130" y="590844"/>
                </a:lnTo>
                <a:lnTo>
                  <a:pt x="1101823" y="675250"/>
                </a:lnTo>
                <a:lnTo>
                  <a:pt x="1833343" y="478302"/>
                </a:lnTo>
                <a:lnTo>
                  <a:pt x="2016223" y="506437"/>
                </a:lnTo>
                <a:lnTo>
                  <a:pt x="2269441" y="464234"/>
                </a:lnTo>
                <a:lnTo>
                  <a:pt x="2410118" y="478302"/>
                </a:lnTo>
                <a:lnTo>
                  <a:pt x="2663336" y="365760"/>
                </a:lnTo>
                <a:lnTo>
                  <a:pt x="2775878" y="422031"/>
                </a:lnTo>
                <a:lnTo>
                  <a:pt x="3169773" y="506437"/>
                </a:lnTo>
                <a:lnTo>
                  <a:pt x="3535533" y="675250"/>
                </a:lnTo>
                <a:lnTo>
                  <a:pt x="3999767" y="492370"/>
                </a:lnTo>
                <a:lnTo>
                  <a:pt x="4126376" y="506437"/>
                </a:lnTo>
                <a:lnTo>
                  <a:pt x="4224850" y="492370"/>
                </a:lnTo>
                <a:lnTo>
                  <a:pt x="4421798" y="492370"/>
                </a:lnTo>
                <a:lnTo>
                  <a:pt x="4548407" y="407964"/>
                </a:lnTo>
                <a:lnTo>
                  <a:pt x="4900100" y="422031"/>
                </a:lnTo>
                <a:lnTo>
                  <a:pt x="5237724" y="281354"/>
                </a:lnTo>
                <a:lnTo>
                  <a:pt x="6081786" y="478302"/>
                </a:lnTo>
                <a:lnTo>
                  <a:pt x="6236530" y="407964"/>
                </a:lnTo>
                <a:lnTo>
                  <a:pt x="6363140" y="464234"/>
                </a:lnTo>
                <a:lnTo>
                  <a:pt x="6672629" y="337625"/>
                </a:lnTo>
                <a:lnTo>
                  <a:pt x="7122795" y="281354"/>
                </a:lnTo>
                <a:lnTo>
                  <a:pt x="7474487" y="56271"/>
                </a:lnTo>
                <a:lnTo>
                  <a:pt x="8093466" y="126610"/>
                </a:lnTo>
                <a:lnTo>
                  <a:pt x="8332616" y="126610"/>
                </a:lnTo>
                <a:lnTo>
                  <a:pt x="8768715" y="0"/>
                </a:lnTo>
                <a:lnTo>
                  <a:pt x="9387693" y="98474"/>
                </a:lnTo>
                <a:lnTo>
                  <a:pt x="9486167" y="70339"/>
                </a:lnTo>
                <a:lnTo>
                  <a:pt x="9837860" y="140677"/>
                </a:lnTo>
                <a:lnTo>
                  <a:pt x="9992604" y="84407"/>
                </a:lnTo>
                <a:lnTo>
                  <a:pt x="10245823" y="182880"/>
                </a:lnTo>
                <a:lnTo>
                  <a:pt x="10794463" y="168813"/>
                </a:lnTo>
                <a:lnTo>
                  <a:pt x="11146155" y="379828"/>
                </a:lnTo>
                <a:lnTo>
                  <a:pt x="11314967" y="337625"/>
                </a:lnTo>
                <a:lnTo>
                  <a:pt x="11399373" y="379828"/>
                </a:lnTo>
                <a:lnTo>
                  <a:pt x="11807336" y="140677"/>
                </a:lnTo>
                <a:lnTo>
                  <a:pt x="12229367" y="84407"/>
                </a:lnTo>
                <a:lnTo>
                  <a:pt x="12229367" y="1688124"/>
                </a:lnTo>
                <a:lnTo>
                  <a:pt x="3650" y="1688124"/>
                </a:lnTo>
                <a:cubicBezTo>
                  <a:pt x="2433" y="1322364"/>
                  <a:pt x="1217" y="956604"/>
                  <a:pt x="0" y="590844"/>
                </a:cubicBezTo>
                <a:close/>
              </a:path>
            </a:pathLst>
          </a:custGeom>
          <a:gradFill flip="none" rotWithShape="1">
            <a:gsLst>
              <a:gs pos="100000">
                <a:srgbClr val="3A3486"/>
              </a:gs>
              <a:gs pos="60000">
                <a:srgbClr val="1F1C5A"/>
              </a:gs>
              <a:gs pos="0">
                <a:srgbClr val="010028"/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3800" name="그룹 3799">
            <a:extLst>
              <a:ext uri="{FF2B5EF4-FFF2-40B4-BE49-F238E27FC236}">
                <a16:creationId xmlns:a16="http://schemas.microsoft.com/office/drawing/2014/main" id="{C638FDF6-9205-4E6A-8242-D5C59E2A4376}"/>
              </a:ext>
            </a:extLst>
          </p:cNvPr>
          <p:cNvGrpSpPr/>
          <p:nvPr/>
        </p:nvGrpSpPr>
        <p:grpSpPr>
          <a:xfrm rot="21446683">
            <a:off x="8540" y="13381495"/>
            <a:ext cx="12184927" cy="654888"/>
            <a:chOff x="-29187" y="5992234"/>
            <a:chExt cx="12184927" cy="654888"/>
          </a:xfrm>
          <a:solidFill>
            <a:schemeClr val="bg1">
              <a:alpha val="85000"/>
            </a:schemeClr>
          </a:solidFill>
        </p:grpSpPr>
        <p:sp>
          <p:nvSpPr>
            <p:cNvPr id="3503" name="자유형: 도형 3502">
              <a:extLst>
                <a:ext uri="{FF2B5EF4-FFF2-40B4-BE49-F238E27FC236}">
                  <a16:creationId xmlns:a16="http://schemas.microsoft.com/office/drawing/2014/main" id="{5EC45CEF-790A-4726-9900-D6BFB3BD6187}"/>
                </a:ext>
              </a:extLst>
            </p:cNvPr>
            <p:cNvSpPr/>
            <p:nvPr/>
          </p:nvSpPr>
          <p:spPr>
            <a:xfrm rot="19817056">
              <a:off x="8715628" y="61557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14" name="자유형: 도형 3513">
              <a:extLst>
                <a:ext uri="{FF2B5EF4-FFF2-40B4-BE49-F238E27FC236}">
                  <a16:creationId xmlns:a16="http://schemas.microsoft.com/office/drawing/2014/main" id="{9CE67CBC-F464-4364-BCC6-8FD52F21349A}"/>
                </a:ext>
              </a:extLst>
            </p:cNvPr>
            <p:cNvSpPr/>
            <p:nvPr/>
          </p:nvSpPr>
          <p:spPr>
            <a:xfrm rot="17988384">
              <a:off x="8352200" y="62475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1" name="자유형: 도형 3520">
              <a:extLst>
                <a:ext uri="{FF2B5EF4-FFF2-40B4-BE49-F238E27FC236}">
                  <a16:creationId xmlns:a16="http://schemas.microsoft.com/office/drawing/2014/main" id="{0E3D5502-3D39-46B1-8C34-120F9B347C1A}"/>
                </a:ext>
              </a:extLst>
            </p:cNvPr>
            <p:cNvSpPr/>
            <p:nvPr/>
          </p:nvSpPr>
          <p:spPr>
            <a:xfrm rot="17840360">
              <a:off x="8192890" y="6200427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5" name="자유형: 도형 3524">
              <a:extLst>
                <a:ext uri="{FF2B5EF4-FFF2-40B4-BE49-F238E27FC236}">
                  <a16:creationId xmlns:a16="http://schemas.microsoft.com/office/drawing/2014/main" id="{CE496F4D-95DA-4808-A00E-4569561BF67D}"/>
                </a:ext>
              </a:extLst>
            </p:cNvPr>
            <p:cNvSpPr/>
            <p:nvPr/>
          </p:nvSpPr>
          <p:spPr>
            <a:xfrm rot="1694452">
              <a:off x="8666955" y="62922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6" name="자유형: 도형 3525">
              <a:extLst>
                <a:ext uri="{FF2B5EF4-FFF2-40B4-BE49-F238E27FC236}">
                  <a16:creationId xmlns:a16="http://schemas.microsoft.com/office/drawing/2014/main" id="{613A880E-13F8-4D8C-A209-3C397161E82C}"/>
                </a:ext>
              </a:extLst>
            </p:cNvPr>
            <p:cNvSpPr/>
            <p:nvPr/>
          </p:nvSpPr>
          <p:spPr>
            <a:xfrm rot="19612631">
              <a:off x="8566412" y="61603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grpSp>
          <p:nvGrpSpPr>
            <p:cNvPr id="3566" name="그룹 3565">
              <a:extLst>
                <a:ext uri="{FF2B5EF4-FFF2-40B4-BE49-F238E27FC236}">
                  <a16:creationId xmlns:a16="http://schemas.microsoft.com/office/drawing/2014/main" id="{5C2C9E24-A0D3-470E-BB9F-82313C8CD15F}"/>
                </a:ext>
              </a:extLst>
            </p:cNvPr>
            <p:cNvGrpSpPr/>
            <p:nvPr/>
          </p:nvGrpSpPr>
          <p:grpSpPr>
            <a:xfrm>
              <a:off x="-29187" y="5994563"/>
              <a:ext cx="12021398" cy="652559"/>
              <a:chOff x="249700" y="5497809"/>
              <a:chExt cx="18466942" cy="1002443"/>
            </a:xfrm>
            <a:grpFill/>
          </p:grpSpPr>
          <p:sp>
            <p:nvSpPr>
              <p:cNvPr id="3531" name="자유형: 도형 3530">
                <a:extLst>
                  <a:ext uri="{FF2B5EF4-FFF2-40B4-BE49-F238E27FC236}">
                    <a16:creationId xmlns:a16="http://schemas.microsoft.com/office/drawing/2014/main" id="{72AD4C9D-39D6-4F85-9633-275B90B9045F}"/>
                  </a:ext>
                </a:extLst>
              </p:cNvPr>
              <p:cNvSpPr/>
              <p:nvPr/>
            </p:nvSpPr>
            <p:spPr>
              <a:xfrm rot="17925877">
                <a:off x="16638599" y="6075399"/>
                <a:ext cx="84774" cy="86049"/>
              </a:xfrm>
              <a:custGeom>
                <a:avLst/>
                <a:gdLst>
                  <a:gd name="connsiteX0" fmla="*/ 31576 w 84774"/>
                  <a:gd name="connsiteY0" fmla="*/ -123 h 86048"/>
                  <a:gd name="connsiteX1" fmla="*/ 44530 w 84774"/>
                  <a:gd name="connsiteY1" fmla="*/ 39771 h 86048"/>
                  <a:gd name="connsiteX2" fmla="*/ 84852 w 84774"/>
                  <a:gd name="connsiteY2" fmla="*/ 32300 h 86048"/>
                  <a:gd name="connsiteX3" fmla="*/ 45571 w 84774"/>
                  <a:gd name="connsiteY3" fmla="*/ 45542 h 86048"/>
                  <a:gd name="connsiteX4" fmla="*/ 53455 w 84774"/>
                  <a:gd name="connsiteY4" fmla="*/ 85925 h 86048"/>
                  <a:gd name="connsiteX5" fmla="*/ 40557 w 84774"/>
                  <a:gd name="connsiteY5" fmla="*/ 46705 h 86048"/>
                  <a:gd name="connsiteX6" fmla="*/ 78 w 84774"/>
                  <a:gd name="connsiteY6" fmla="*/ 54464 h 86048"/>
                  <a:gd name="connsiteX7" fmla="*/ 39023 w 84774"/>
                  <a:gd name="connsiteY7" fmla="*/ 41492 h 86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774" h="86048">
                    <a:moveTo>
                      <a:pt x="31576" y="-123"/>
                    </a:moveTo>
                    <a:lnTo>
                      <a:pt x="44530" y="39771"/>
                    </a:lnTo>
                    <a:lnTo>
                      <a:pt x="84852" y="32300"/>
                    </a:lnTo>
                    <a:lnTo>
                      <a:pt x="45571" y="45542"/>
                    </a:lnTo>
                    <a:lnTo>
                      <a:pt x="53455" y="85925"/>
                    </a:lnTo>
                    <a:lnTo>
                      <a:pt x="40557" y="46705"/>
                    </a:lnTo>
                    <a:lnTo>
                      <a:pt x="78" y="54464"/>
                    </a:lnTo>
                    <a:lnTo>
                      <a:pt x="39023" y="41492"/>
                    </a:lnTo>
                    <a:close/>
                  </a:path>
                </a:pathLst>
              </a:custGeom>
              <a:grpFill/>
              <a:ln w="86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2" name="자유형: 도형 3531">
                <a:extLst>
                  <a:ext uri="{FF2B5EF4-FFF2-40B4-BE49-F238E27FC236}">
                    <a16:creationId xmlns:a16="http://schemas.microsoft.com/office/drawing/2014/main" id="{0B7353FF-6233-4738-AA32-B5C5608BF8EA}"/>
                  </a:ext>
                </a:extLst>
              </p:cNvPr>
              <p:cNvSpPr/>
              <p:nvPr/>
            </p:nvSpPr>
            <p:spPr>
              <a:xfrm rot="19649814">
                <a:off x="2241268" y="5738748"/>
                <a:ext cx="77827" cy="78204"/>
              </a:xfrm>
              <a:custGeom>
                <a:avLst/>
                <a:gdLst>
                  <a:gd name="connsiteX0" fmla="*/ 28991 w 77827"/>
                  <a:gd name="connsiteY0" fmla="*/ -124 h 78204"/>
                  <a:gd name="connsiteX1" fmla="*/ 40884 w 77827"/>
                  <a:gd name="connsiteY1" fmla="*/ 36134 h 78204"/>
                  <a:gd name="connsiteX2" fmla="*/ 77901 w 77827"/>
                  <a:gd name="connsiteY2" fmla="*/ 29344 h 78204"/>
                  <a:gd name="connsiteX3" fmla="*/ 41840 w 77827"/>
                  <a:gd name="connsiteY3" fmla="*/ 41379 h 78204"/>
                  <a:gd name="connsiteX4" fmla="*/ 49077 w 77827"/>
                  <a:gd name="connsiteY4" fmla="*/ 78081 h 78204"/>
                  <a:gd name="connsiteX5" fmla="*/ 37236 w 77827"/>
                  <a:gd name="connsiteY5" fmla="*/ 42436 h 78204"/>
                  <a:gd name="connsiteX6" fmla="*/ 74 w 77827"/>
                  <a:gd name="connsiteY6" fmla="*/ 49488 h 78204"/>
                  <a:gd name="connsiteX7" fmla="*/ 35828 w 77827"/>
                  <a:gd name="connsiteY7" fmla="*/ 37698 h 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27" h="78204">
                    <a:moveTo>
                      <a:pt x="28991" y="-124"/>
                    </a:moveTo>
                    <a:lnTo>
                      <a:pt x="40884" y="36134"/>
                    </a:lnTo>
                    <a:lnTo>
                      <a:pt x="77901" y="29344"/>
                    </a:lnTo>
                    <a:lnTo>
                      <a:pt x="41840" y="41379"/>
                    </a:lnTo>
                    <a:lnTo>
                      <a:pt x="49077" y="78081"/>
                    </a:lnTo>
                    <a:lnTo>
                      <a:pt x="37236" y="42436"/>
                    </a:lnTo>
                    <a:lnTo>
                      <a:pt x="74" y="49488"/>
                    </a:lnTo>
                    <a:lnTo>
                      <a:pt x="35828" y="37698"/>
                    </a:lnTo>
                    <a:close/>
                  </a:path>
                </a:pathLst>
              </a:custGeom>
              <a:grpFill/>
              <a:ln w="79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3" name="자유형: 도형 3532">
                <a:extLst>
                  <a:ext uri="{FF2B5EF4-FFF2-40B4-BE49-F238E27FC236}">
                    <a16:creationId xmlns:a16="http://schemas.microsoft.com/office/drawing/2014/main" id="{DAB4B57D-1F85-4B07-BFC4-766BED30BB51}"/>
                  </a:ext>
                </a:extLst>
              </p:cNvPr>
              <p:cNvSpPr/>
              <p:nvPr/>
            </p:nvSpPr>
            <p:spPr>
              <a:xfrm rot="20946424">
                <a:off x="18623381" y="6407045"/>
                <a:ext cx="93261" cy="93207"/>
              </a:xfrm>
              <a:custGeom>
                <a:avLst/>
                <a:gdLst>
                  <a:gd name="connsiteX0" fmla="*/ 34722 w 93261"/>
                  <a:gd name="connsiteY0" fmla="*/ -121 h 93208"/>
                  <a:gd name="connsiteX1" fmla="*/ 48973 w 93261"/>
                  <a:gd name="connsiteY1" fmla="*/ 43092 h 93208"/>
                  <a:gd name="connsiteX2" fmla="*/ 93332 w 93261"/>
                  <a:gd name="connsiteY2" fmla="*/ 35000 h 93208"/>
                  <a:gd name="connsiteX3" fmla="*/ 50119 w 93261"/>
                  <a:gd name="connsiteY3" fmla="*/ 49343 h 93208"/>
                  <a:gd name="connsiteX4" fmla="*/ 58792 w 93261"/>
                  <a:gd name="connsiteY4" fmla="*/ 93087 h 93208"/>
                  <a:gd name="connsiteX5" fmla="*/ 44602 w 93261"/>
                  <a:gd name="connsiteY5" fmla="*/ 50604 h 93208"/>
                  <a:gd name="connsiteX6" fmla="*/ 70 w 93261"/>
                  <a:gd name="connsiteY6" fmla="*/ 59008 h 93208"/>
                  <a:gd name="connsiteX7" fmla="*/ 42914 w 93261"/>
                  <a:gd name="connsiteY7" fmla="*/ 44956 h 9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261" h="93208">
                    <a:moveTo>
                      <a:pt x="34722" y="-121"/>
                    </a:moveTo>
                    <a:lnTo>
                      <a:pt x="48973" y="43092"/>
                    </a:lnTo>
                    <a:lnTo>
                      <a:pt x="93332" y="35000"/>
                    </a:lnTo>
                    <a:lnTo>
                      <a:pt x="50119" y="49343"/>
                    </a:lnTo>
                    <a:lnTo>
                      <a:pt x="58792" y="93087"/>
                    </a:lnTo>
                    <a:lnTo>
                      <a:pt x="44602" y="50604"/>
                    </a:lnTo>
                    <a:lnTo>
                      <a:pt x="70" y="59008"/>
                    </a:lnTo>
                    <a:lnTo>
                      <a:pt x="42914" y="44956"/>
                    </a:lnTo>
                    <a:close/>
                  </a:path>
                </a:pathLst>
              </a:custGeom>
              <a:grpFill/>
              <a:ln w="9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4" name="자유형: 도형 3533">
                <a:extLst>
                  <a:ext uri="{FF2B5EF4-FFF2-40B4-BE49-F238E27FC236}">
                    <a16:creationId xmlns:a16="http://schemas.microsoft.com/office/drawing/2014/main" id="{C86BE4D5-D74F-4DA1-8E56-CE84BD0596B1}"/>
                  </a:ext>
                </a:extLst>
              </p:cNvPr>
              <p:cNvSpPr/>
              <p:nvPr/>
            </p:nvSpPr>
            <p:spPr>
              <a:xfrm rot="20518062">
                <a:off x="1535690" y="5538997"/>
                <a:ext cx="103640" cy="103714"/>
              </a:xfrm>
              <a:custGeom>
                <a:avLst/>
                <a:gdLst>
                  <a:gd name="connsiteX0" fmla="*/ 38576 w 103640"/>
                  <a:gd name="connsiteY0" fmla="*/ -119 h 103714"/>
                  <a:gd name="connsiteX1" fmla="*/ 54413 w 103640"/>
                  <a:gd name="connsiteY1" fmla="*/ 47966 h 103714"/>
                  <a:gd name="connsiteX2" fmla="*/ 103709 w 103640"/>
                  <a:gd name="connsiteY2" fmla="*/ 38961 h 103714"/>
                  <a:gd name="connsiteX3" fmla="*/ 55686 w 103640"/>
                  <a:gd name="connsiteY3" fmla="*/ 54922 h 103714"/>
                  <a:gd name="connsiteX4" fmla="*/ 65325 w 103640"/>
                  <a:gd name="connsiteY4" fmla="*/ 103596 h 103714"/>
                  <a:gd name="connsiteX5" fmla="*/ 49556 w 103640"/>
                  <a:gd name="connsiteY5" fmla="*/ 56324 h 103714"/>
                  <a:gd name="connsiteX6" fmla="*/ 69 w 103640"/>
                  <a:gd name="connsiteY6" fmla="*/ 65676 h 103714"/>
                  <a:gd name="connsiteX7" fmla="*/ 47680 w 103640"/>
                  <a:gd name="connsiteY7" fmla="*/ 50040 h 1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640" h="103714">
                    <a:moveTo>
                      <a:pt x="38576" y="-119"/>
                    </a:moveTo>
                    <a:lnTo>
                      <a:pt x="54413" y="47966"/>
                    </a:lnTo>
                    <a:lnTo>
                      <a:pt x="103709" y="38961"/>
                    </a:lnTo>
                    <a:lnTo>
                      <a:pt x="55686" y="54922"/>
                    </a:lnTo>
                    <a:lnTo>
                      <a:pt x="65325" y="103596"/>
                    </a:lnTo>
                    <a:lnTo>
                      <a:pt x="49556" y="56324"/>
                    </a:lnTo>
                    <a:lnTo>
                      <a:pt x="69" y="65676"/>
                    </a:lnTo>
                    <a:lnTo>
                      <a:pt x="47680" y="50040"/>
                    </a:lnTo>
                    <a:close/>
                  </a:path>
                </a:pathLst>
              </a:custGeom>
              <a:grpFill/>
              <a:ln w="104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5" name="자유형: 도형 3534">
                <a:extLst>
                  <a:ext uri="{FF2B5EF4-FFF2-40B4-BE49-F238E27FC236}">
                    <a16:creationId xmlns:a16="http://schemas.microsoft.com/office/drawing/2014/main" id="{D6418DBC-FA4D-4F8C-958A-DEADBF119CD9}"/>
                  </a:ext>
                </a:extLst>
              </p:cNvPr>
              <p:cNvSpPr/>
              <p:nvPr/>
            </p:nvSpPr>
            <p:spPr>
              <a:xfrm rot="17026048">
                <a:off x="1195012" y="5758570"/>
                <a:ext cx="94915" cy="96693"/>
              </a:xfrm>
              <a:custGeom>
                <a:avLst/>
                <a:gdLst>
                  <a:gd name="connsiteX0" fmla="*/ 35340 w 94915"/>
                  <a:gd name="connsiteY0" fmla="*/ -120 h 96693"/>
                  <a:gd name="connsiteX1" fmla="*/ 49844 w 94915"/>
                  <a:gd name="connsiteY1" fmla="*/ 44709 h 96693"/>
                  <a:gd name="connsiteX2" fmla="*/ 94989 w 94915"/>
                  <a:gd name="connsiteY2" fmla="*/ 36314 h 96693"/>
                  <a:gd name="connsiteX3" fmla="*/ 51010 w 94915"/>
                  <a:gd name="connsiteY3" fmla="*/ 51194 h 96693"/>
                  <a:gd name="connsiteX4" fmla="*/ 59837 w 94915"/>
                  <a:gd name="connsiteY4" fmla="*/ 96573 h 96693"/>
                  <a:gd name="connsiteX5" fmla="*/ 45395 w 94915"/>
                  <a:gd name="connsiteY5" fmla="*/ 52502 h 96693"/>
                  <a:gd name="connsiteX6" fmla="*/ 74 w 94915"/>
                  <a:gd name="connsiteY6" fmla="*/ 61220 h 96693"/>
                  <a:gd name="connsiteX7" fmla="*/ 43678 w 94915"/>
                  <a:gd name="connsiteY7" fmla="*/ 46643 h 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915" h="96693">
                    <a:moveTo>
                      <a:pt x="35340" y="-120"/>
                    </a:moveTo>
                    <a:lnTo>
                      <a:pt x="49844" y="44709"/>
                    </a:lnTo>
                    <a:lnTo>
                      <a:pt x="94989" y="36314"/>
                    </a:lnTo>
                    <a:lnTo>
                      <a:pt x="51010" y="51194"/>
                    </a:lnTo>
                    <a:lnTo>
                      <a:pt x="59837" y="96573"/>
                    </a:lnTo>
                    <a:lnTo>
                      <a:pt x="45395" y="52502"/>
                    </a:lnTo>
                    <a:lnTo>
                      <a:pt x="74" y="61220"/>
                    </a:lnTo>
                    <a:lnTo>
                      <a:pt x="43678" y="46643"/>
                    </a:lnTo>
                    <a:close/>
                  </a:path>
                </a:pathLst>
              </a:custGeom>
              <a:grpFill/>
              <a:ln w="97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6" name="자유형: 도형 3535">
                <a:extLst>
                  <a:ext uri="{FF2B5EF4-FFF2-40B4-BE49-F238E27FC236}">
                    <a16:creationId xmlns:a16="http://schemas.microsoft.com/office/drawing/2014/main" id="{5F190542-709E-48B1-974E-B2C031F3026B}"/>
                  </a:ext>
                </a:extLst>
              </p:cNvPr>
              <p:cNvSpPr/>
              <p:nvPr/>
            </p:nvSpPr>
            <p:spPr>
              <a:xfrm rot="20634786">
                <a:off x="18545216" y="6257523"/>
                <a:ext cx="105933" cy="105965"/>
              </a:xfrm>
              <a:custGeom>
                <a:avLst/>
                <a:gdLst>
                  <a:gd name="connsiteX0" fmla="*/ 39429 w 105933"/>
                  <a:gd name="connsiteY0" fmla="*/ -119 h 105965"/>
                  <a:gd name="connsiteX1" fmla="*/ 55616 w 105933"/>
                  <a:gd name="connsiteY1" fmla="*/ 49010 h 105965"/>
                  <a:gd name="connsiteX2" fmla="*/ 106002 w 105933"/>
                  <a:gd name="connsiteY2" fmla="*/ 39810 h 105965"/>
                  <a:gd name="connsiteX3" fmla="*/ 56917 w 105933"/>
                  <a:gd name="connsiteY3" fmla="*/ 56117 h 105965"/>
                  <a:gd name="connsiteX4" fmla="*/ 66769 w 105933"/>
                  <a:gd name="connsiteY4" fmla="*/ 105847 h 105965"/>
                  <a:gd name="connsiteX5" fmla="*/ 50651 w 105933"/>
                  <a:gd name="connsiteY5" fmla="*/ 57549 h 105965"/>
                  <a:gd name="connsiteX6" fmla="*/ 69 w 105933"/>
                  <a:gd name="connsiteY6" fmla="*/ 67104 h 105965"/>
                  <a:gd name="connsiteX7" fmla="*/ 48734 w 105933"/>
                  <a:gd name="connsiteY7" fmla="*/ 51129 h 10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933" h="105965">
                    <a:moveTo>
                      <a:pt x="39429" y="-119"/>
                    </a:moveTo>
                    <a:lnTo>
                      <a:pt x="55616" y="49010"/>
                    </a:lnTo>
                    <a:lnTo>
                      <a:pt x="106002" y="39810"/>
                    </a:lnTo>
                    <a:lnTo>
                      <a:pt x="56917" y="56117"/>
                    </a:lnTo>
                    <a:lnTo>
                      <a:pt x="66769" y="105847"/>
                    </a:lnTo>
                    <a:lnTo>
                      <a:pt x="50651" y="57549"/>
                    </a:lnTo>
                    <a:lnTo>
                      <a:pt x="69" y="67104"/>
                    </a:lnTo>
                    <a:lnTo>
                      <a:pt x="48734" y="51129"/>
                    </a:lnTo>
                    <a:close/>
                  </a:path>
                </a:pathLst>
              </a:custGeom>
              <a:grpFill/>
              <a:ln w="107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7" name="자유형: 도형 3536">
                <a:extLst>
                  <a:ext uri="{FF2B5EF4-FFF2-40B4-BE49-F238E27FC236}">
                    <a16:creationId xmlns:a16="http://schemas.microsoft.com/office/drawing/2014/main" id="{A0359CF5-85AA-440F-A759-6CD9EBAF285D}"/>
                  </a:ext>
                </a:extLst>
              </p:cNvPr>
              <p:cNvSpPr/>
              <p:nvPr/>
            </p:nvSpPr>
            <p:spPr>
              <a:xfrm rot="19848880">
                <a:off x="18171614" y="6255499"/>
                <a:ext cx="83231" cy="83543"/>
              </a:xfrm>
              <a:custGeom>
                <a:avLst/>
                <a:gdLst>
                  <a:gd name="connsiteX0" fmla="*/ 30996 w 83231"/>
                  <a:gd name="connsiteY0" fmla="*/ -119 h 83543"/>
                  <a:gd name="connsiteX1" fmla="*/ 43714 w 83231"/>
                  <a:gd name="connsiteY1" fmla="*/ 38614 h 83543"/>
                  <a:gd name="connsiteX2" fmla="*/ 83302 w 83231"/>
                  <a:gd name="connsiteY2" fmla="*/ 31361 h 83543"/>
                  <a:gd name="connsiteX3" fmla="*/ 44736 w 83231"/>
                  <a:gd name="connsiteY3" fmla="*/ 44217 h 83543"/>
                  <a:gd name="connsiteX4" fmla="*/ 52477 w 83231"/>
                  <a:gd name="connsiteY4" fmla="*/ 83425 h 83543"/>
                  <a:gd name="connsiteX5" fmla="*/ 39813 w 83231"/>
                  <a:gd name="connsiteY5" fmla="*/ 45347 h 83543"/>
                  <a:gd name="connsiteX6" fmla="*/ 71 w 83231"/>
                  <a:gd name="connsiteY6" fmla="*/ 52879 h 83543"/>
                  <a:gd name="connsiteX7" fmla="*/ 38307 w 83231"/>
                  <a:gd name="connsiteY7" fmla="*/ 40285 h 8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231" h="83543">
                    <a:moveTo>
                      <a:pt x="30996" y="-119"/>
                    </a:moveTo>
                    <a:lnTo>
                      <a:pt x="43714" y="38614"/>
                    </a:lnTo>
                    <a:lnTo>
                      <a:pt x="83302" y="31361"/>
                    </a:lnTo>
                    <a:lnTo>
                      <a:pt x="44736" y="44217"/>
                    </a:lnTo>
                    <a:lnTo>
                      <a:pt x="52477" y="83425"/>
                    </a:lnTo>
                    <a:lnTo>
                      <a:pt x="39813" y="45347"/>
                    </a:lnTo>
                    <a:lnTo>
                      <a:pt x="71" y="52879"/>
                    </a:lnTo>
                    <a:lnTo>
                      <a:pt x="38307" y="40285"/>
                    </a:lnTo>
                    <a:close/>
                  </a:path>
                </a:pathLst>
              </a:custGeom>
              <a:grpFill/>
              <a:ln w="8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8" name="자유형: 도형 3537">
                <a:extLst>
                  <a:ext uri="{FF2B5EF4-FFF2-40B4-BE49-F238E27FC236}">
                    <a16:creationId xmlns:a16="http://schemas.microsoft.com/office/drawing/2014/main" id="{B2EA4211-0A9D-4C9B-A690-2C2D5882A50A}"/>
                  </a:ext>
                </a:extLst>
              </p:cNvPr>
              <p:cNvSpPr/>
              <p:nvPr/>
            </p:nvSpPr>
            <p:spPr>
              <a:xfrm rot="19817056">
                <a:off x="1096467" y="55339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grpFill/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9" name="자유형: 도형 3538">
                <a:extLst>
                  <a:ext uri="{FF2B5EF4-FFF2-40B4-BE49-F238E27FC236}">
                    <a16:creationId xmlns:a16="http://schemas.microsoft.com/office/drawing/2014/main" id="{E14CAD42-8B2E-45D6-879D-DEB1BBC017B1}"/>
                  </a:ext>
                </a:extLst>
              </p:cNvPr>
              <p:cNvSpPr/>
              <p:nvPr/>
            </p:nvSpPr>
            <p:spPr>
              <a:xfrm rot="18416430">
                <a:off x="265669" y="5698086"/>
                <a:ext cx="79976" cy="80959"/>
              </a:xfrm>
              <a:custGeom>
                <a:avLst/>
                <a:gdLst>
                  <a:gd name="connsiteX0" fmla="*/ 29787 w 79976"/>
                  <a:gd name="connsiteY0" fmla="*/ -117 h 80959"/>
                  <a:gd name="connsiteX1" fmla="*/ 42008 w 79976"/>
                  <a:gd name="connsiteY1" fmla="*/ 37418 h 80959"/>
                  <a:gd name="connsiteX2" fmla="*/ 80048 w 79976"/>
                  <a:gd name="connsiteY2" fmla="*/ 30389 h 80959"/>
                  <a:gd name="connsiteX3" fmla="*/ 42990 w 79976"/>
                  <a:gd name="connsiteY3" fmla="*/ 42848 h 80959"/>
                  <a:gd name="connsiteX4" fmla="*/ 50428 w 79976"/>
                  <a:gd name="connsiteY4" fmla="*/ 80843 h 80959"/>
                  <a:gd name="connsiteX5" fmla="*/ 38260 w 79976"/>
                  <a:gd name="connsiteY5" fmla="*/ 43943 h 80959"/>
                  <a:gd name="connsiteX6" fmla="*/ 72 w 79976"/>
                  <a:gd name="connsiteY6" fmla="*/ 51243 h 80959"/>
                  <a:gd name="connsiteX7" fmla="*/ 36813 w 79976"/>
                  <a:gd name="connsiteY7" fmla="*/ 39037 h 8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976" h="80959">
                    <a:moveTo>
                      <a:pt x="29787" y="-117"/>
                    </a:moveTo>
                    <a:lnTo>
                      <a:pt x="42008" y="37418"/>
                    </a:lnTo>
                    <a:lnTo>
                      <a:pt x="80048" y="30389"/>
                    </a:lnTo>
                    <a:lnTo>
                      <a:pt x="42990" y="42848"/>
                    </a:lnTo>
                    <a:lnTo>
                      <a:pt x="50428" y="80843"/>
                    </a:lnTo>
                    <a:lnTo>
                      <a:pt x="38260" y="43943"/>
                    </a:lnTo>
                    <a:lnTo>
                      <a:pt x="72" y="51243"/>
                    </a:lnTo>
                    <a:lnTo>
                      <a:pt x="36813" y="39037"/>
                    </a:lnTo>
                    <a:close/>
                  </a:path>
                </a:pathLst>
              </a:custGeom>
              <a:grpFill/>
              <a:ln w="8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0" name="자유형: 도형 3539">
                <a:extLst>
                  <a:ext uri="{FF2B5EF4-FFF2-40B4-BE49-F238E27FC236}">
                    <a16:creationId xmlns:a16="http://schemas.microsoft.com/office/drawing/2014/main" id="{2C611366-E188-4D52-8E58-AE75DCBF2A97}"/>
                  </a:ext>
                </a:extLst>
              </p:cNvPr>
              <p:cNvSpPr/>
              <p:nvPr/>
            </p:nvSpPr>
            <p:spPr>
              <a:xfrm rot="21454204">
                <a:off x="2084159" y="5678067"/>
                <a:ext cx="73009" cy="72914"/>
              </a:xfrm>
              <a:custGeom>
                <a:avLst/>
                <a:gdLst>
                  <a:gd name="connsiteX0" fmla="*/ 27198 w 73009"/>
                  <a:gd name="connsiteY0" fmla="*/ -119 h 72914"/>
                  <a:gd name="connsiteX1" fmla="*/ 38354 w 73009"/>
                  <a:gd name="connsiteY1" fmla="*/ 33686 h 72914"/>
                  <a:gd name="connsiteX2" fmla="*/ 73080 w 73009"/>
                  <a:gd name="connsiteY2" fmla="*/ 27356 h 72914"/>
                  <a:gd name="connsiteX3" fmla="*/ 39251 w 73009"/>
                  <a:gd name="connsiteY3" fmla="*/ 38576 h 72914"/>
                  <a:gd name="connsiteX4" fmla="*/ 46041 w 73009"/>
                  <a:gd name="connsiteY4" fmla="*/ 72796 h 72914"/>
                  <a:gd name="connsiteX5" fmla="*/ 34932 w 73009"/>
                  <a:gd name="connsiteY5" fmla="*/ 39562 h 72914"/>
                  <a:gd name="connsiteX6" fmla="*/ 71 w 73009"/>
                  <a:gd name="connsiteY6" fmla="*/ 46137 h 72914"/>
                  <a:gd name="connsiteX7" fmla="*/ 33611 w 73009"/>
                  <a:gd name="connsiteY7" fmla="*/ 35144 h 72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09" h="72914">
                    <a:moveTo>
                      <a:pt x="27198" y="-119"/>
                    </a:moveTo>
                    <a:lnTo>
                      <a:pt x="38354" y="33686"/>
                    </a:lnTo>
                    <a:lnTo>
                      <a:pt x="73080" y="27356"/>
                    </a:lnTo>
                    <a:lnTo>
                      <a:pt x="39251" y="38576"/>
                    </a:lnTo>
                    <a:lnTo>
                      <a:pt x="46041" y="72796"/>
                    </a:lnTo>
                    <a:lnTo>
                      <a:pt x="34932" y="39562"/>
                    </a:lnTo>
                    <a:lnTo>
                      <a:pt x="71" y="46137"/>
                    </a:lnTo>
                    <a:lnTo>
                      <a:pt x="33611" y="35144"/>
                    </a:lnTo>
                    <a:close/>
                  </a:path>
                </a:pathLst>
              </a:custGeom>
              <a:grpFill/>
              <a:ln w="73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1" name="자유형: 도형 3540">
                <a:extLst>
                  <a:ext uri="{FF2B5EF4-FFF2-40B4-BE49-F238E27FC236}">
                    <a16:creationId xmlns:a16="http://schemas.microsoft.com/office/drawing/2014/main" id="{F4BBC475-73D3-4948-9DB0-B602525C7BF5}"/>
                  </a:ext>
                </a:extLst>
              </p:cNvPr>
              <p:cNvSpPr/>
              <p:nvPr/>
            </p:nvSpPr>
            <p:spPr>
              <a:xfrm rot="19330676">
                <a:off x="2110172" y="5936306"/>
                <a:ext cx="103494" cy="104188"/>
              </a:xfrm>
              <a:custGeom>
                <a:avLst/>
                <a:gdLst>
                  <a:gd name="connsiteX0" fmla="*/ 38528 w 103494"/>
                  <a:gd name="connsiteY0" fmla="*/ -116 h 104188"/>
                  <a:gd name="connsiteX1" fmla="*/ 54343 w 103494"/>
                  <a:gd name="connsiteY1" fmla="*/ 48188 h 104188"/>
                  <a:gd name="connsiteX2" fmla="*/ 103569 w 103494"/>
                  <a:gd name="connsiteY2" fmla="*/ 39143 h 104188"/>
                  <a:gd name="connsiteX3" fmla="*/ 55614 w 103494"/>
                  <a:gd name="connsiteY3" fmla="*/ 55176 h 104188"/>
                  <a:gd name="connsiteX4" fmla="*/ 65239 w 103494"/>
                  <a:gd name="connsiteY4" fmla="*/ 104073 h 104188"/>
                  <a:gd name="connsiteX5" fmla="*/ 49492 w 103494"/>
                  <a:gd name="connsiteY5" fmla="*/ 56585 h 104188"/>
                  <a:gd name="connsiteX6" fmla="*/ 74 w 103494"/>
                  <a:gd name="connsiteY6" fmla="*/ 65979 h 104188"/>
                  <a:gd name="connsiteX7" fmla="*/ 47619 w 103494"/>
                  <a:gd name="connsiteY7" fmla="*/ 50272 h 10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4" h="104188">
                    <a:moveTo>
                      <a:pt x="38528" y="-116"/>
                    </a:moveTo>
                    <a:lnTo>
                      <a:pt x="54343" y="48188"/>
                    </a:lnTo>
                    <a:lnTo>
                      <a:pt x="103569" y="39143"/>
                    </a:lnTo>
                    <a:lnTo>
                      <a:pt x="55614" y="55176"/>
                    </a:lnTo>
                    <a:lnTo>
                      <a:pt x="65239" y="104073"/>
                    </a:lnTo>
                    <a:lnTo>
                      <a:pt x="49492" y="56585"/>
                    </a:lnTo>
                    <a:lnTo>
                      <a:pt x="74" y="65979"/>
                    </a:lnTo>
                    <a:lnTo>
                      <a:pt x="47619" y="50272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2" name="자유형: 도형 3541">
                <a:extLst>
                  <a:ext uri="{FF2B5EF4-FFF2-40B4-BE49-F238E27FC236}">
                    <a16:creationId xmlns:a16="http://schemas.microsoft.com/office/drawing/2014/main" id="{B63E6396-29B3-4BFC-9527-02CEC9B2DE3E}"/>
                  </a:ext>
                </a:extLst>
              </p:cNvPr>
              <p:cNvSpPr/>
              <p:nvPr/>
            </p:nvSpPr>
            <p:spPr>
              <a:xfrm rot="19617645">
                <a:off x="1630485" y="5733339"/>
                <a:ext cx="89441" cy="89891"/>
              </a:xfrm>
              <a:custGeom>
                <a:avLst/>
                <a:gdLst>
                  <a:gd name="connsiteX0" fmla="*/ 33306 w 89441"/>
                  <a:gd name="connsiteY0" fmla="*/ -124 h 89891"/>
                  <a:gd name="connsiteX1" fmla="*/ 46973 w 89441"/>
                  <a:gd name="connsiteY1" fmla="*/ 41552 h 89891"/>
                  <a:gd name="connsiteX2" fmla="*/ 89515 w 89441"/>
                  <a:gd name="connsiteY2" fmla="*/ 33747 h 89891"/>
                  <a:gd name="connsiteX3" fmla="*/ 48072 w 89441"/>
                  <a:gd name="connsiteY3" fmla="*/ 47580 h 89891"/>
                  <a:gd name="connsiteX4" fmla="*/ 56390 w 89441"/>
                  <a:gd name="connsiteY4" fmla="*/ 89767 h 89891"/>
                  <a:gd name="connsiteX5" fmla="*/ 42781 w 89441"/>
                  <a:gd name="connsiteY5" fmla="*/ 48796 h 89891"/>
                  <a:gd name="connsiteX6" fmla="*/ 73 w 89441"/>
                  <a:gd name="connsiteY6" fmla="*/ 56901 h 89891"/>
                  <a:gd name="connsiteX7" fmla="*/ 41162 w 89441"/>
                  <a:gd name="connsiteY7" fmla="*/ 43349 h 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41" h="89891">
                    <a:moveTo>
                      <a:pt x="33306" y="-124"/>
                    </a:moveTo>
                    <a:lnTo>
                      <a:pt x="46973" y="41552"/>
                    </a:lnTo>
                    <a:lnTo>
                      <a:pt x="89515" y="33747"/>
                    </a:lnTo>
                    <a:lnTo>
                      <a:pt x="48072" y="47580"/>
                    </a:lnTo>
                    <a:lnTo>
                      <a:pt x="56390" y="89767"/>
                    </a:lnTo>
                    <a:lnTo>
                      <a:pt x="42781" y="48796"/>
                    </a:lnTo>
                    <a:lnTo>
                      <a:pt x="73" y="56901"/>
                    </a:lnTo>
                    <a:lnTo>
                      <a:pt x="41162" y="43349"/>
                    </a:lnTo>
                    <a:close/>
                  </a:path>
                </a:pathLst>
              </a:custGeom>
              <a:grpFill/>
              <a:ln w="90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3" name="자유형: 도형 3542">
                <a:extLst>
                  <a:ext uri="{FF2B5EF4-FFF2-40B4-BE49-F238E27FC236}">
                    <a16:creationId xmlns:a16="http://schemas.microsoft.com/office/drawing/2014/main" id="{014071D2-5AD9-4301-A4C3-D3C16DF8EA0B}"/>
                  </a:ext>
                </a:extLst>
              </p:cNvPr>
              <p:cNvSpPr/>
              <p:nvPr/>
            </p:nvSpPr>
            <p:spPr>
              <a:xfrm rot="18853146">
                <a:off x="1904382" y="5541275"/>
                <a:ext cx="64240" cy="64859"/>
              </a:xfrm>
              <a:custGeom>
                <a:avLst/>
                <a:gdLst>
                  <a:gd name="connsiteX0" fmla="*/ 23940 w 64240"/>
                  <a:gd name="connsiteY0" fmla="*/ -123 h 64859"/>
                  <a:gd name="connsiteX1" fmla="*/ 33756 w 64240"/>
                  <a:gd name="connsiteY1" fmla="*/ 29948 h 64859"/>
                  <a:gd name="connsiteX2" fmla="*/ 64312 w 64240"/>
                  <a:gd name="connsiteY2" fmla="*/ 24317 h 64859"/>
                  <a:gd name="connsiteX3" fmla="*/ 34545 w 64240"/>
                  <a:gd name="connsiteY3" fmla="*/ 34298 h 64859"/>
                  <a:gd name="connsiteX4" fmla="*/ 40520 w 64240"/>
                  <a:gd name="connsiteY4" fmla="*/ 64737 h 64859"/>
                  <a:gd name="connsiteX5" fmla="*/ 30745 w 64240"/>
                  <a:gd name="connsiteY5" fmla="*/ 35175 h 64859"/>
                  <a:gd name="connsiteX6" fmla="*/ 71 w 64240"/>
                  <a:gd name="connsiteY6" fmla="*/ 41023 h 64859"/>
                  <a:gd name="connsiteX7" fmla="*/ 29583 w 64240"/>
                  <a:gd name="connsiteY7" fmla="*/ 31245 h 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40" h="64859">
                    <a:moveTo>
                      <a:pt x="23940" y="-123"/>
                    </a:moveTo>
                    <a:lnTo>
                      <a:pt x="33756" y="29948"/>
                    </a:lnTo>
                    <a:lnTo>
                      <a:pt x="64312" y="24317"/>
                    </a:lnTo>
                    <a:lnTo>
                      <a:pt x="34545" y="34298"/>
                    </a:lnTo>
                    <a:lnTo>
                      <a:pt x="40520" y="64737"/>
                    </a:lnTo>
                    <a:lnTo>
                      <a:pt x="30745" y="35175"/>
                    </a:lnTo>
                    <a:lnTo>
                      <a:pt x="71" y="41023"/>
                    </a:lnTo>
                    <a:lnTo>
                      <a:pt x="29583" y="31245"/>
                    </a:lnTo>
                    <a:close/>
                  </a:path>
                </a:pathLst>
              </a:custGeom>
              <a:grpFill/>
              <a:ln w="6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4" name="자유형: 도형 3543">
                <a:extLst>
                  <a:ext uri="{FF2B5EF4-FFF2-40B4-BE49-F238E27FC236}">
                    <a16:creationId xmlns:a16="http://schemas.microsoft.com/office/drawing/2014/main" id="{5C86BE6D-A32F-4358-9A5B-E03735BC60A6}"/>
                  </a:ext>
                </a:extLst>
              </p:cNvPr>
              <p:cNvSpPr/>
              <p:nvPr/>
            </p:nvSpPr>
            <p:spPr>
              <a:xfrm rot="20232826">
                <a:off x="1740340" y="5602940"/>
                <a:ext cx="108924" cy="109129"/>
              </a:xfrm>
              <a:custGeom>
                <a:avLst/>
                <a:gdLst>
                  <a:gd name="connsiteX0" fmla="*/ 40543 w 108924"/>
                  <a:gd name="connsiteY0" fmla="*/ -118 h 109129"/>
                  <a:gd name="connsiteX1" fmla="*/ 57188 w 108924"/>
                  <a:gd name="connsiteY1" fmla="*/ 50477 h 109129"/>
                  <a:gd name="connsiteX2" fmla="*/ 108997 w 108924"/>
                  <a:gd name="connsiteY2" fmla="*/ 41002 h 109129"/>
                  <a:gd name="connsiteX3" fmla="*/ 58526 w 108924"/>
                  <a:gd name="connsiteY3" fmla="*/ 57795 h 109129"/>
                  <a:gd name="connsiteX4" fmla="*/ 68656 w 108924"/>
                  <a:gd name="connsiteY4" fmla="*/ 109011 h 109129"/>
                  <a:gd name="connsiteX5" fmla="*/ 52083 w 108924"/>
                  <a:gd name="connsiteY5" fmla="*/ 59271 h 109129"/>
                  <a:gd name="connsiteX6" fmla="*/ 72 w 108924"/>
                  <a:gd name="connsiteY6" fmla="*/ 69111 h 109129"/>
                  <a:gd name="connsiteX7" fmla="*/ 50112 w 108924"/>
                  <a:gd name="connsiteY7" fmla="*/ 52659 h 109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24" h="109129">
                    <a:moveTo>
                      <a:pt x="40543" y="-118"/>
                    </a:moveTo>
                    <a:lnTo>
                      <a:pt x="57188" y="50477"/>
                    </a:lnTo>
                    <a:lnTo>
                      <a:pt x="108997" y="41002"/>
                    </a:lnTo>
                    <a:lnTo>
                      <a:pt x="58526" y="57795"/>
                    </a:lnTo>
                    <a:lnTo>
                      <a:pt x="68656" y="109011"/>
                    </a:lnTo>
                    <a:lnTo>
                      <a:pt x="52083" y="59271"/>
                    </a:lnTo>
                    <a:lnTo>
                      <a:pt x="72" y="69111"/>
                    </a:lnTo>
                    <a:lnTo>
                      <a:pt x="50112" y="52659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5" name="자유형: 도형 3544">
                <a:extLst>
                  <a:ext uri="{FF2B5EF4-FFF2-40B4-BE49-F238E27FC236}">
                    <a16:creationId xmlns:a16="http://schemas.microsoft.com/office/drawing/2014/main" id="{70222E76-9E48-4B29-AEBE-08295383B75E}"/>
                  </a:ext>
                </a:extLst>
              </p:cNvPr>
              <p:cNvSpPr/>
              <p:nvPr/>
            </p:nvSpPr>
            <p:spPr>
              <a:xfrm rot="19193571">
                <a:off x="946120" y="5816548"/>
                <a:ext cx="103407" cy="104187"/>
              </a:xfrm>
              <a:custGeom>
                <a:avLst/>
                <a:gdLst>
                  <a:gd name="connsiteX0" fmla="*/ 38493 w 103407"/>
                  <a:gd name="connsiteY0" fmla="*/ -119 h 104187"/>
                  <a:gd name="connsiteX1" fmla="*/ 54295 w 103407"/>
                  <a:gd name="connsiteY1" fmla="*/ 48185 h 104187"/>
                  <a:gd name="connsiteX2" fmla="*/ 103480 w 103407"/>
                  <a:gd name="connsiteY2" fmla="*/ 39139 h 104187"/>
                  <a:gd name="connsiteX3" fmla="*/ 55565 w 103407"/>
                  <a:gd name="connsiteY3" fmla="*/ 55172 h 104187"/>
                  <a:gd name="connsiteX4" fmla="*/ 65182 w 103407"/>
                  <a:gd name="connsiteY4" fmla="*/ 104068 h 104187"/>
                  <a:gd name="connsiteX5" fmla="*/ 49448 w 103407"/>
                  <a:gd name="connsiteY5" fmla="*/ 56581 h 104187"/>
                  <a:gd name="connsiteX6" fmla="*/ 72 w 103407"/>
                  <a:gd name="connsiteY6" fmla="*/ 65975 h 104187"/>
                  <a:gd name="connsiteX7" fmla="*/ 47577 w 103407"/>
                  <a:gd name="connsiteY7" fmla="*/ 50268 h 10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07" h="104187">
                    <a:moveTo>
                      <a:pt x="38493" y="-119"/>
                    </a:moveTo>
                    <a:lnTo>
                      <a:pt x="54295" y="48185"/>
                    </a:lnTo>
                    <a:lnTo>
                      <a:pt x="103480" y="39139"/>
                    </a:lnTo>
                    <a:lnTo>
                      <a:pt x="55565" y="55172"/>
                    </a:lnTo>
                    <a:lnTo>
                      <a:pt x="65182" y="104068"/>
                    </a:lnTo>
                    <a:lnTo>
                      <a:pt x="49448" y="56581"/>
                    </a:lnTo>
                    <a:lnTo>
                      <a:pt x="72" y="65975"/>
                    </a:lnTo>
                    <a:lnTo>
                      <a:pt x="47577" y="50268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6" name="자유형: 도형 3545">
                <a:extLst>
                  <a:ext uri="{FF2B5EF4-FFF2-40B4-BE49-F238E27FC236}">
                    <a16:creationId xmlns:a16="http://schemas.microsoft.com/office/drawing/2014/main" id="{31608D70-C697-43C4-A72E-3A55EA5B2646}"/>
                  </a:ext>
                </a:extLst>
              </p:cNvPr>
              <p:cNvSpPr/>
              <p:nvPr/>
            </p:nvSpPr>
            <p:spPr>
              <a:xfrm rot="17340077">
                <a:off x="1957471" y="6081960"/>
                <a:ext cx="107860" cy="109767"/>
              </a:xfrm>
              <a:custGeom>
                <a:avLst/>
                <a:gdLst>
                  <a:gd name="connsiteX0" fmla="*/ 40155 w 107860"/>
                  <a:gd name="connsiteY0" fmla="*/ -122 h 109767"/>
                  <a:gd name="connsiteX1" fmla="*/ 56637 w 107860"/>
                  <a:gd name="connsiteY1" fmla="*/ 50769 h 109767"/>
                  <a:gd name="connsiteX2" fmla="*/ 107940 w 107860"/>
                  <a:gd name="connsiteY2" fmla="*/ 41239 h 109767"/>
                  <a:gd name="connsiteX3" fmla="*/ 57962 w 107860"/>
                  <a:gd name="connsiteY3" fmla="*/ 58131 h 109767"/>
                  <a:gd name="connsiteX4" fmla="*/ 67993 w 107860"/>
                  <a:gd name="connsiteY4" fmla="*/ 109646 h 109767"/>
                  <a:gd name="connsiteX5" fmla="*/ 51582 w 107860"/>
                  <a:gd name="connsiteY5" fmla="*/ 59615 h 109767"/>
                  <a:gd name="connsiteX6" fmla="*/ 79 w 107860"/>
                  <a:gd name="connsiteY6" fmla="*/ 69512 h 109767"/>
                  <a:gd name="connsiteX7" fmla="*/ 49630 w 107860"/>
                  <a:gd name="connsiteY7" fmla="*/ 52964 h 10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60" h="109767">
                    <a:moveTo>
                      <a:pt x="40155" y="-122"/>
                    </a:moveTo>
                    <a:lnTo>
                      <a:pt x="56637" y="50769"/>
                    </a:lnTo>
                    <a:lnTo>
                      <a:pt x="107940" y="41239"/>
                    </a:lnTo>
                    <a:lnTo>
                      <a:pt x="57962" y="58131"/>
                    </a:lnTo>
                    <a:lnTo>
                      <a:pt x="67993" y="109646"/>
                    </a:lnTo>
                    <a:lnTo>
                      <a:pt x="51582" y="59615"/>
                    </a:lnTo>
                    <a:lnTo>
                      <a:pt x="79" y="69512"/>
                    </a:lnTo>
                    <a:lnTo>
                      <a:pt x="49630" y="52964"/>
                    </a:lnTo>
                    <a:close/>
                  </a:path>
                </a:pathLst>
              </a:custGeom>
              <a:grpFill/>
              <a:ln w="110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7" name="자유형: 도형 3546">
                <a:extLst>
                  <a:ext uri="{FF2B5EF4-FFF2-40B4-BE49-F238E27FC236}">
                    <a16:creationId xmlns:a16="http://schemas.microsoft.com/office/drawing/2014/main" id="{28E2821D-3A83-4FDB-822B-2EC672965A75}"/>
                  </a:ext>
                </a:extLst>
              </p:cNvPr>
              <p:cNvSpPr/>
              <p:nvPr/>
            </p:nvSpPr>
            <p:spPr>
              <a:xfrm rot="19441835">
                <a:off x="873179" y="5951928"/>
                <a:ext cx="67595" cy="68004"/>
              </a:xfrm>
              <a:custGeom>
                <a:avLst/>
                <a:gdLst>
                  <a:gd name="connsiteX0" fmla="*/ 25185 w 67595"/>
                  <a:gd name="connsiteY0" fmla="*/ -120 h 68004"/>
                  <a:gd name="connsiteX1" fmla="*/ 35514 w 67595"/>
                  <a:gd name="connsiteY1" fmla="*/ 31408 h 68004"/>
                  <a:gd name="connsiteX2" fmla="*/ 67666 w 67595"/>
                  <a:gd name="connsiteY2" fmla="*/ 25504 h 68004"/>
                  <a:gd name="connsiteX3" fmla="*/ 36345 w 67595"/>
                  <a:gd name="connsiteY3" fmla="*/ 35969 h 68004"/>
                  <a:gd name="connsiteX4" fmla="*/ 42631 w 67595"/>
                  <a:gd name="connsiteY4" fmla="*/ 67884 h 68004"/>
                  <a:gd name="connsiteX5" fmla="*/ 32346 w 67595"/>
                  <a:gd name="connsiteY5" fmla="*/ 36889 h 68004"/>
                  <a:gd name="connsiteX6" fmla="*/ 70 w 67595"/>
                  <a:gd name="connsiteY6" fmla="*/ 43020 h 68004"/>
                  <a:gd name="connsiteX7" fmla="*/ 31123 w 67595"/>
                  <a:gd name="connsiteY7" fmla="*/ 32768 h 6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95" h="68004">
                    <a:moveTo>
                      <a:pt x="25185" y="-120"/>
                    </a:moveTo>
                    <a:lnTo>
                      <a:pt x="35514" y="31408"/>
                    </a:lnTo>
                    <a:lnTo>
                      <a:pt x="67666" y="25504"/>
                    </a:lnTo>
                    <a:lnTo>
                      <a:pt x="36345" y="35969"/>
                    </a:lnTo>
                    <a:lnTo>
                      <a:pt x="42631" y="67884"/>
                    </a:lnTo>
                    <a:lnTo>
                      <a:pt x="32346" y="36889"/>
                    </a:lnTo>
                    <a:lnTo>
                      <a:pt x="70" y="43020"/>
                    </a:lnTo>
                    <a:lnTo>
                      <a:pt x="31123" y="32768"/>
                    </a:lnTo>
                    <a:close/>
                  </a:path>
                </a:pathLst>
              </a:custGeom>
              <a:grpFill/>
              <a:ln w="68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8" name="자유형: 도형 3547">
                <a:extLst>
                  <a:ext uri="{FF2B5EF4-FFF2-40B4-BE49-F238E27FC236}">
                    <a16:creationId xmlns:a16="http://schemas.microsoft.com/office/drawing/2014/main" id="{A0538B42-AC33-463F-A230-39844158ECA1}"/>
                  </a:ext>
                </a:extLst>
              </p:cNvPr>
              <p:cNvSpPr/>
              <p:nvPr/>
            </p:nvSpPr>
            <p:spPr>
              <a:xfrm rot="19863785">
                <a:off x="17141510" y="554286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grpFill/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9" name="자유형: 도형 3548">
                <a:extLst>
                  <a:ext uri="{FF2B5EF4-FFF2-40B4-BE49-F238E27FC236}">
                    <a16:creationId xmlns:a16="http://schemas.microsoft.com/office/drawing/2014/main" id="{9CF180D5-12EA-43E1-9229-181F8B7A9811}"/>
                  </a:ext>
                </a:extLst>
              </p:cNvPr>
              <p:cNvSpPr/>
              <p:nvPr/>
            </p:nvSpPr>
            <p:spPr>
              <a:xfrm rot="17988384">
                <a:off x="733039" y="562576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grpFill/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0" name="자유형: 도형 3549">
                <a:extLst>
                  <a:ext uri="{FF2B5EF4-FFF2-40B4-BE49-F238E27FC236}">
                    <a16:creationId xmlns:a16="http://schemas.microsoft.com/office/drawing/2014/main" id="{E7D8A7CB-2B4D-417B-95D4-F6AD042C23C4}"/>
                  </a:ext>
                </a:extLst>
              </p:cNvPr>
              <p:cNvSpPr/>
              <p:nvPr/>
            </p:nvSpPr>
            <p:spPr>
              <a:xfrm rot="19284755">
                <a:off x="17803858" y="6188436"/>
                <a:ext cx="67263" cy="67733"/>
              </a:xfrm>
              <a:custGeom>
                <a:avLst/>
                <a:gdLst>
                  <a:gd name="connsiteX0" fmla="*/ 25065 w 67263"/>
                  <a:gd name="connsiteY0" fmla="*/ -123 h 67733"/>
                  <a:gd name="connsiteX1" fmla="*/ 35343 w 67263"/>
                  <a:gd name="connsiteY1" fmla="*/ 31280 h 67733"/>
                  <a:gd name="connsiteX2" fmla="*/ 67336 w 67263"/>
                  <a:gd name="connsiteY2" fmla="*/ 25399 h 67733"/>
                  <a:gd name="connsiteX3" fmla="*/ 36169 w 67263"/>
                  <a:gd name="connsiteY3" fmla="*/ 35822 h 67733"/>
                  <a:gd name="connsiteX4" fmla="*/ 42425 w 67263"/>
                  <a:gd name="connsiteY4" fmla="*/ 67610 h 67733"/>
                  <a:gd name="connsiteX5" fmla="*/ 32191 w 67263"/>
                  <a:gd name="connsiteY5" fmla="*/ 36738 h 67733"/>
                  <a:gd name="connsiteX6" fmla="*/ 73 w 67263"/>
                  <a:gd name="connsiteY6" fmla="*/ 42846 h 67733"/>
                  <a:gd name="connsiteX7" fmla="*/ 30973 w 67263"/>
                  <a:gd name="connsiteY7" fmla="*/ 32634 h 6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263" h="67733">
                    <a:moveTo>
                      <a:pt x="25065" y="-123"/>
                    </a:moveTo>
                    <a:lnTo>
                      <a:pt x="35343" y="31280"/>
                    </a:lnTo>
                    <a:lnTo>
                      <a:pt x="67336" y="25399"/>
                    </a:lnTo>
                    <a:lnTo>
                      <a:pt x="36169" y="35822"/>
                    </a:lnTo>
                    <a:lnTo>
                      <a:pt x="42425" y="67610"/>
                    </a:lnTo>
                    <a:lnTo>
                      <a:pt x="32191" y="36738"/>
                    </a:lnTo>
                    <a:lnTo>
                      <a:pt x="73" y="42846"/>
                    </a:lnTo>
                    <a:lnTo>
                      <a:pt x="30973" y="32634"/>
                    </a:lnTo>
                    <a:close/>
                  </a:path>
                </a:pathLst>
              </a:custGeom>
              <a:grpFill/>
              <a:ln w="68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1" name="자유형: 도형 3550">
                <a:extLst>
                  <a:ext uri="{FF2B5EF4-FFF2-40B4-BE49-F238E27FC236}">
                    <a16:creationId xmlns:a16="http://schemas.microsoft.com/office/drawing/2014/main" id="{06CD770A-D7A5-4858-92FF-656C065A523C}"/>
                  </a:ext>
                </a:extLst>
              </p:cNvPr>
              <p:cNvSpPr/>
              <p:nvPr/>
            </p:nvSpPr>
            <p:spPr>
              <a:xfrm rot="17853033">
                <a:off x="1281506" y="5562703"/>
                <a:ext cx="99557" cy="101091"/>
              </a:xfrm>
              <a:custGeom>
                <a:avLst/>
                <a:gdLst>
                  <a:gd name="connsiteX0" fmla="*/ 37063 w 99557"/>
                  <a:gd name="connsiteY0" fmla="*/ -122 h 101091"/>
                  <a:gd name="connsiteX1" fmla="*/ 52276 w 99557"/>
                  <a:gd name="connsiteY1" fmla="*/ 46746 h 101091"/>
                  <a:gd name="connsiteX2" fmla="*/ 99629 w 99557"/>
                  <a:gd name="connsiteY2" fmla="*/ 37969 h 101091"/>
                  <a:gd name="connsiteX3" fmla="*/ 53499 w 99557"/>
                  <a:gd name="connsiteY3" fmla="*/ 53526 h 101091"/>
                  <a:gd name="connsiteX4" fmla="*/ 62757 w 99557"/>
                  <a:gd name="connsiteY4" fmla="*/ 100969 h 101091"/>
                  <a:gd name="connsiteX5" fmla="*/ 47610 w 99557"/>
                  <a:gd name="connsiteY5" fmla="*/ 54893 h 101091"/>
                  <a:gd name="connsiteX6" fmla="*/ 72 w 99557"/>
                  <a:gd name="connsiteY6" fmla="*/ 64008 h 101091"/>
                  <a:gd name="connsiteX7" fmla="*/ 45808 w 99557"/>
                  <a:gd name="connsiteY7" fmla="*/ 48768 h 10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57" h="101091">
                    <a:moveTo>
                      <a:pt x="37063" y="-122"/>
                    </a:moveTo>
                    <a:lnTo>
                      <a:pt x="52276" y="46746"/>
                    </a:lnTo>
                    <a:lnTo>
                      <a:pt x="99629" y="37969"/>
                    </a:lnTo>
                    <a:lnTo>
                      <a:pt x="53499" y="53526"/>
                    </a:lnTo>
                    <a:lnTo>
                      <a:pt x="62757" y="100969"/>
                    </a:lnTo>
                    <a:lnTo>
                      <a:pt x="47610" y="54893"/>
                    </a:lnTo>
                    <a:lnTo>
                      <a:pt x="72" y="64008"/>
                    </a:lnTo>
                    <a:lnTo>
                      <a:pt x="45808" y="48768"/>
                    </a:lnTo>
                    <a:close/>
                  </a:path>
                </a:pathLst>
              </a:custGeom>
              <a:grpFill/>
              <a:ln w="101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2" name="자유형: 도형 3551">
                <a:extLst>
                  <a:ext uri="{FF2B5EF4-FFF2-40B4-BE49-F238E27FC236}">
                    <a16:creationId xmlns:a16="http://schemas.microsoft.com/office/drawing/2014/main" id="{5A34629F-B7B4-4F93-B9A6-EC7366B03DF9}"/>
                  </a:ext>
                </a:extLst>
              </p:cNvPr>
              <p:cNvSpPr/>
              <p:nvPr/>
            </p:nvSpPr>
            <p:spPr>
              <a:xfrm rot="19405600">
                <a:off x="1047677" y="6042177"/>
                <a:ext cx="93397" cy="93981"/>
              </a:xfrm>
              <a:custGeom>
                <a:avLst/>
                <a:gdLst>
                  <a:gd name="connsiteX0" fmla="*/ 34772 w 93397"/>
                  <a:gd name="connsiteY0" fmla="*/ -122 h 93981"/>
                  <a:gd name="connsiteX1" fmla="*/ 49044 w 93397"/>
                  <a:gd name="connsiteY1" fmla="*/ 43450 h 93981"/>
                  <a:gd name="connsiteX2" fmla="*/ 93467 w 93397"/>
                  <a:gd name="connsiteY2" fmla="*/ 35291 h 93981"/>
                  <a:gd name="connsiteX3" fmla="*/ 50191 w 93397"/>
                  <a:gd name="connsiteY3" fmla="*/ 49753 h 93981"/>
                  <a:gd name="connsiteX4" fmla="*/ 58877 w 93397"/>
                  <a:gd name="connsiteY4" fmla="*/ 93860 h 93981"/>
                  <a:gd name="connsiteX5" fmla="*/ 44666 w 93397"/>
                  <a:gd name="connsiteY5" fmla="*/ 51024 h 93981"/>
                  <a:gd name="connsiteX6" fmla="*/ 70 w 93397"/>
                  <a:gd name="connsiteY6" fmla="*/ 59498 h 93981"/>
                  <a:gd name="connsiteX7" fmla="*/ 42976 w 93397"/>
                  <a:gd name="connsiteY7" fmla="*/ 45330 h 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97" h="93981">
                    <a:moveTo>
                      <a:pt x="34772" y="-122"/>
                    </a:moveTo>
                    <a:lnTo>
                      <a:pt x="49044" y="43450"/>
                    </a:lnTo>
                    <a:lnTo>
                      <a:pt x="93467" y="35291"/>
                    </a:lnTo>
                    <a:lnTo>
                      <a:pt x="50191" y="49753"/>
                    </a:lnTo>
                    <a:lnTo>
                      <a:pt x="58877" y="93860"/>
                    </a:lnTo>
                    <a:lnTo>
                      <a:pt x="44666" y="51024"/>
                    </a:lnTo>
                    <a:lnTo>
                      <a:pt x="70" y="59498"/>
                    </a:lnTo>
                    <a:lnTo>
                      <a:pt x="42976" y="45330"/>
                    </a:lnTo>
                    <a:close/>
                  </a:path>
                </a:pathLst>
              </a:custGeom>
              <a:grpFill/>
              <a:ln w="94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3" name="자유형: 도형 3552">
                <a:extLst>
                  <a:ext uri="{FF2B5EF4-FFF2-40B4-BE49-F238E27FC236}">
                    <a16:creationId xmlns:a16="http://schemas.microsoft.com/office/drawing/2014/main" id="{77D33CAB-0E18-4502-94E4-0FCD293D11E4}"/>
                  </a:ext>
                </a:extLst>
              </p:cNvPr>
              <p:cNvSpPr/>
              <p:nvPr/>
            </p:nvSpPr>
            <p:spPr>
              <a:xfrm rot="19551668">
                <a:off x="1446653" y="5734171"/>
                <a:ext cx="99225" cy="99762"/>
              </a:xfrm>
              <a:custGeom>
                <a:avLst/>
                <a:gdLst>
                  <a:gd name="connsiteX0" fmla="*/ 36937 w 99225"/>
                  <a:gd name="connsiteY0" fmla="*/ -121 h 99762"/>
                  <a:gd name="connsiteX1" fmla="*/ 52099 w 99225"/>
                  <a:gd name="connsiteY1" fmla="*/ 46132 h 99762"/>
                  <a:gd name="connsiteX2" fmla="*/ 99295 w 99225"/>
                  <a:gd name="connsiteY2" fmla="*/ 37470 h 99762"/>
                  <a:gd name="connsiteX3" fmla="*/ 53318 w 99225"/>
                  <a:gd name="connsiteY3" fmla="*/ 52822 h 99762"/>
                  <a:gd name="connsiteX4" fmla="*/ 62546 w 99225"/>
                  <a:gd name="connsiteY4" fmla="*/ 99642 h 99762"/>
                  <a:gd name="connsiteX5" fmla="*/ 47448 w 99225"/>
                  <a:gd name="connsiteY5" fmla="*/ 54171 h 99762"/>
                  <a:gd name="connsiteX6" fmla="*/ 69 w 99225"/>
                  <a:gd name="connsiteY6" fmla="*/ 63167 h 99762"/>
                  <a:gd name="connsiteX7" fmla="*/ 45653 w 99225"/>
                  <a:gd name="connsiteY7" fmla="*/ 48127 h 99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225" h="99762">
                    <a:moveTo>
                      <a:pt x="36937" y="-121"/>
                    </a:moveTo>
                    <a:lnTo>
                      <a:pt x="52099" y="46132"/>
                    </a:lnTo>
                    <a:lnTo>
                      <a:pt x="99295" y="37470"/>
                    </a:lnTo>
                    <a:lnTo>
                      <a:pt x="53318" y="52822"/>
                    </a:lnTo>
                    <a:lnTo>
                      <a:pt x="62546" y="99642"/>
                    </a:lnTo>
                    <a:lnTo>
                      <a:pt x="47448" y="54171"/>
                    </a:lnTo>
                    <a:lnTo>
                      <a:pt x="69" y="63167"/>
                    </a:lnTo>
                    <a:lnTo>
                      <a:pt x="45653" y="48127"/>
                    </a:lnTo>
                    <a:close/>
                  </a:path>
                </a:pathLst>
              </a:custGeom>
              <a:grpFill/>
              <a:ln w="100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4" name="자유형: 도형 3553">
                <a:extLst>
                  <a:ext uri="{FF2B5EF4-FFF2-40B4-BE49-F238E27FC236}">
                    <a16:creationId xmlns:a16="http://schemas.microsoft.com/office/drawing/2014/main" id="{0C655F64-672F-4A9F-8BAC-0A2878C1EF3E}"/>
                  </a:ext>
                </a:extLst>
              </p:cNvPr>
              <p:cNvSpPr/>
              <p:nvPr/>
            </p:nvSpPr>
            <p:spPr>
              <a:xfrm rot="20918814">
                <a:off x="18438289" y="6126739"/>
                <a:ext cx="96802" cy="96753"/>
              </a:xfrm>
              <a:custGeom>
                <a:avLst/>
                <a:gdLst>
                  <a:gd name="connsiteX0" fmla="*/ 36036 w 96802"/>
                  <a:gd name="connsiteY0" fmla="*/ -121 h 96753"/>
                  <a:gd name="connsiteX1" fmla="*/ 50828 w 96802"/>
                  <a:gd name="connsiteY1" fmla="*/ 44736 h 96753"/>
                  <a:gd name="connsiteX2" fmla="*/ 96871 w 96802"/>
                  <a:gd name="connsiteY2" fmla="*/ 36336 h 96753"/>
                  <a:gd name="connsiteX3" fmla="*/ 52017 w 96802"/>
                  <a:gd name="connsiteY3" fmla="*/ 51225 h 96753"/>
                  <a:gd name="connsiteX4" fmla="*/ 61020 w 96802"/>
                  <a:gd name="connsiteY4" fmla="*/ 96633 h 96753"/>
                  <a:gd name="connsiteX5" fmla="*/ 46291 w 96802"/>
                  <a:gd name="connsiteY5" fmla="*/ 52533 h 96753"/>
                  <a:gd name="connsiteX6" fmla="*/ 68 w 96802"/>
                  <a:gd name="connsiteY6" fmla="*/ 61258 h 96753"/>
                  <a:gd name="connsiteX7" fmla="*/ 44539 w 96802"/>
                  <a:gd name="connsiteY7" fmla="*/ 46671 h 9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02" h="96753">
                    <a:moveTo>
                      <a:pt x="36036" y="-121"/>
                    </a:moveTo>
                    <a:lnTo>
                      <a:pt x="50828" y="44736"/>
                    </a:lnTo>
                    <a:lnTo>
                      <a:pt x="96871" y="36336"/>
                    </a:lnTo>
                    <a:lnTo>
                      <a:pt x="52017" y="51225"/>
                    </a:lnTo>
                    <a:lnTo>
                      <a:pt x="61020" y="96633"/>
                    </a:lnTo>
                    <a:lnTo>
                      <a:pt x="46291" y="52533"/>
                    </a:lnTo>
                    <a:lnTo>
                      <a:pt x="68" y="61258"/>
                    </a:lnTo>
                    <a:lnTo>
                      <a:pt x="44539" y="46671"/>
                    </a:lnTo>
                    <a:close/>
                  </a:path>
                </a:pathLst>
              </a:custGeom>
              <a:grpFill/>
              <a:ln w="98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5" name="자유형: 도형 3554">
                <a:extLst>
                  <a:ext uri="{FF2B5EF4-FFF2-40B4-BE49-F238E27FC236}">
                    <a16:creationId xmlns:a16="http://schemas.microsoft.com/office/drawing/2014/main" id="{B2E8A3D4-3CD9-45D2-8569-F162013049E2}"/>
                  </a:ext>
                </a:extLst>
              </p:cNvPr>
              <p:cNvSpPr/>
              <p:nvPr/>
            </p:nvSpPr>
            <p:spPr>
              <a:xfrm rot="19231256">
                <a:off x="17484802" y="5549921"/>
                <a:ext cx="106967" cy="107749"/>
              </a:xfrm>
              <a:custGeom>
                <a:avLst/>
                <a:gdLst>
                  <a:gd name="connsiteX0" fmla="*/ 39812 w 106967"/>
                  <a:gd name="connsiteY0" fmla="*/ -125 h 107748"/>
                  <a:gd name="connsiteX1" fmla="*/ 56157 w 106967"/>
                  <a:gd name="connsiteY1" fmla="*/ 49830 h 107748"/>
                  <a:gd name="connsiteX2" fmla="*/ 107035 w 106967"/>
                  <a:gd name="connsiteY2" fmla="*/ 40475 h 107748"/>
                  <a:gd name="connsiteX3" fmla="*/ 57471 w 106967"/>
                  <a:gd name="connsiteY3" fmla="*/ 57056 h 107748"/>
                  <a:gd name="connsiteX4" fmla="*/ 67419 w 106967"/>
                  <a:gd name="connsiteY4" fmla="*/ 107624 h 107748"/>
                  <a:gd name="connsiteX5" fmla="*/ 51144 w 106967"/>
                  <a:gd name="connsiteY5" fmla="*/ 58513 h 107748"/>
                  <a:gd name="connsiteX6" fmla="*/ 68 w 106967"/>
                  <a:gd name="connsiteY6" fmla="*/ 68229 h 107748"/>
                  <a:gd name="connsiteX7" fmla="*/ 49208 w 106967"/>
                  <a:gd name="connsiteY7" fmla="*/ 51985 h 10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967" h="107748">
                    <a:moveTo>
                      <a:pt x="39812" y="-125"/>
                    </a:moveTo>
                    <a:lnTo>
                      <a:pt x="56157" y="49830"/>
                    </a:lnTo>
                    <a:lnTo>
                      <a:pt x="107035" y="40475"/>
                    </a:lnTo>
                    <a:lnTo>
                      <a:pt x="57471" y="57056"/>
                    </a:lnTo>
                    <a:lnTo>
                      <a:pt x="67419" y="107624"/>
                    </a:lnTo>
                    <a:lnTo>
                      <a:pt x="51144" y="58513"/>
                    </a:lnTo>
                    <a:lnTo>
                      <a:pt x="68" y="68229"/>
                    </a:lnTo>
                    <a:lnTo>
                      <a:pt x="49208" y="51985"/>
                    </a:lnTo>
                    <a:close/>
                  </a:path>
                </a:pathLst>
              </a:custGeom>
              <a:grpFill/>
              <a:ln w="108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6" name="자유형: 도형 3555">
                <a:extLst>
                  <a:ext uri="{FF2B5EF4-FFF2-40B4-BE49-F238E27FC236}">
                    <a16:creationId xmlns:a16="http://schemas.microsoft.com/office/drawing/2014/main" id="{B2A265DB-F4D3-44E2-BD5D-F6C938B989CE}"/>
                  </a:ext>
                </a:extLst>
              </p:cNvPr>
              <p:cNvSpPr/>
              <p:nvPr/>
            </p:nvSpPr>
            <p:spPr>
              <a:xfrm rot="17840360">
                <a:off x="13338458" y="6126641"/>
                <a:ext cx="98498" cy="100022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grpFill/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7" name="자유형: 도형 3556">
                <a:extLst>
                  <a:ext uri="{FF2B5EF4-FFF2-40B4-BE49-F238E27FC236}">
                    <a16:creationId xmlns:a16="http://schemas.microsoft.com/office/drawing/2014/main" id="{E8F0C59F-61E3-4B4D-9726-E818E63D228C}"/>
                  </a:ext>
                </a:extLst>
              </p:cNvPr>
              <p:cNvSpPr/>
              <p:nvPr/>
            </p:nvSpPr>
            <p:spPr>
              <a:xfrm rot="19199769">
                <a:off x="17402086" y="6165849"/>
                <a:ext cx="104258" cy="105040"/>
              </a:xfrm>
              <a:custGeom>
                <a:avLst/>
                <a:gdLst>
                  <a:gd name="connsiteX0" fmla="*/ 38808 w 104259"/>
                  <a:gd name="connsiteY0" fmla="*/ -122 h 105041"/>
                  <a:gd name="connsiteX1" fmla="*/ 54739 w 104259"/>
                  <a:gd name="connsiteY1" fmla="*/ 48578 h 105041"/>
                  <a:gd name="connsiteX2" fmla="*/ 104329 w 104259"/>
                  <a:gd name="connsiteY2" fmla="*/ 39458 h 105041"/>
                  <a:gd name="connsiteX3" fmla="*/ 56020 w 104259"/>
                  <a:gd name="connsiteY3" fmla="*/ 55623 h 105041"/>
                  <a:gd name="connsiteX4" fmla="*/ 65716 w 104259"/>
                  <a:gd name="connsiteY4" fmla="*/ 104920 h 105041"/>
                  <a:gd name="connsiteX5" fmla="*/ 49853 w 104259"/>
                  <a:gd name="connsiteY5" fmla="*/ 57043 h 105041"/>
                  <a:gd name="connsiteX6" fmla="*/ 70 w 104259"/>
                  <a:gd name="connsiteY6" fmla="*/ 66515 h 105041"/>
                  <a:gd name="connsiteX7" fmla="*/ 47966 w 104259"/>
                  <a:gd name="connsiteY7" fmla="*/ 50679 h 105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59" h="105041">
                    <a:moveTo>
                      <a:pt x="38808" y="-122"/>
                    </a:moveTo>
                    <a:lnTo>
                      <a:pt x="54739" y="48578"/>
                    </a:lnTo>
                    <a:lnTo>
                      <a:pt x="104329" y="39458"/>
                    </a:lnTo>
                    <a:lnTo>
                      <a:pt x="56020" y="55623"/>
                    </a:lnTo>
                    <a:lnTo>
                      <a:pt x="65716" y="104920"/>
                    </a:lnTo>
                    <a:lnTo>
                      <a:pt x="49853" y="57043"/>
                    </a:lnTo>
                    <a:lnTo>
                      <a:pt x="70" y="66515"/>
                    </a:lnTo>
                    <a:lnTo>
                      <a:pt x="47966" y="50679"/>
                    </a:lnTo>
                    <a:close/>
                  </a:path>
                </a:pathLst>
              </a:custGeom>
              <a:grpFill/>
              <a:ln w="105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8" name="자유형: 도형 3557">
                <a:extLst>
                  <a:ext uri="{FF2B5EF4-FFF2-40B4-BE49-F238E27FC236}">
                    <a16:creationId xmlns:a16="http://schemas.microsoft.com/office/drawing/2014/main" id="{EDB1B632-4EE4-44A4-BED2-FE34FB5DCB49}"/>
                  </a:ext>
                </a:extLst>
              </p:cNvPr>
              <p:cNvSpPr/>
              <p:nvPr/>
            </p:nvSpPr>
            <p:spPr>
              <a:xfrm rot="20619368">
                <a:off x="445676" y="5949057"/>
                <a:ext cx="106103" cy="106141"/>
              </a:xfrm>
              <a:custGeom>
                <a:avLst/>
                <a:gdLst>
                  <a:gd name="connsiteX0" fmla="*/ 39495 w 106103"/>
                  <a:gd name="connsiteY0" fmla="*/ -121 h 106141"/>
                  <a:gd name="connsiteX1" fmla="*/ 55709 w 106103"/>
                  <a:gd name="connsiteY1" fmla="*/ 49089 h 106141"/>
                  <a:gd name="connsiteX2" fmla="*/ 106176 w 106103"/>
                  <a:gd name="connsiteY2" fmla="*/ 39874 h 106141"/>
                  <a:gd name="connsiteX3" fmla="*/ 57012 w 106103"/>
                  <a:gd name="connsiteY3" fmla="*/ 56208 h 106141"/>
                  <a:gd name="connsiteX4" fmla="*/ 66880 w 106103"/>
                  <a:gd name="connsiteY4" fmla="*/ 106021 h 106141"/>
                  <a:gd name="connsiteX5" fmla="*/ 50736 w 106103"/>
                  <a:gd name="connsiteY5" fmla="*/ 57643 h 106141"/>
                  <a:gd name="connsiteX6" fmla="*/ 72 w 106103"/>
                  <a:gd name="connsiteY6" fmla="*/ 67214 h 106141"/>
                  <a:gd name="connsiteX7" fmla="*/ 48816 w 106103"/>
                  <a:gd name="connsiteY7" fmla="*/ 51212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103" h="106141">
                    <a:moveTo>
                      <a:pt x="39495" y="-121"/>
                    </a:moveTo>
                    <a:lnTo>
                      <a:pt x="55709" y="49089"/>
                    </a:lnTo>
                    <a:lnTo>
                      <a:pt x="106176" y="39874"/>
                    </a:lnTo>
                    <a:lnTo>
                      <a:pt x="57012" y="56208"/>
                    </a:lnTo>
                    <a:lnTo>
                      <a:pt x="66880" y="106021"/>
                    </a:lnTo>
                    <a:lnTo>
                      <a:pt x="50736" y="57643"/>
                    </a:lnTo>
                    <a:lnTo>
                      <a:pt x="72" y="67214"/>
                    </a:lnTo>
                    <a:lnTo>
                      <a:pt x="48816" y="51212"/>
                    </a:lnTo>
                    <a:close/>
                  </a:path>
                </a:pathLst>
              </a:custGeom>
              <a:grpFill/>
              <a:ln w="10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9" name="자유형: 도형 3558">
                <a:extLst>
                  <a:ext uri="{FF2B5EF4-FFF2-40B4-BE49-F238E27FC236}">
                    <a16:creationId xmlns:a16="http://schemas.microsoft.com/office/drawing/2014/main" id="{4D2AA9D8-5FEE-4CE0-940A-A1721588AF28}"/>
                  </a:ext>
                </a:extLst>
              </p:cNvPr>
              <p:cNvSpPr/>
              <p:nvPr/>
            </p:nvSpPr>
            <p:spPr>
              <a:xfrm rot="21051651">
                <a:off x="18041960" y="6080939"/>
                <a:ext cx="81672" cy="81608"/>
              </a:xfrm>
              <a:custGeom>
                <a:avLst/>
                <a:gdLst>
                  <a:gd name="connsiteX0" fmla="*/ 30419 w 81672"/>
                  <a:gd name="connsiteY0" fmla="*/ -119 h 81607"/>
                  <a:gd name="connsiteX1" fmla="*/ 42899 w 81672"/>
                  <a:gd name="connsiteY1" fmla="*/ 37716 h 81607"/>
                  <a:gd name="connsiteX2" fmla="*/ 81746 w 81672"/>
                  <a:gd name="connsiteY2" fmla="*/ 30631 h 81607"/>
                  <a:gd name="connsiteX3" fmla="*/ 43902 w 81672"/>
                  <a:gd name="connsiteY3" fmla="*/ 43189 h 81607"/>
                  <a:gd name="connsiteX4" fmla="*/ 51498 w 81672"/>
                  <a:gd name="connsiteY4" fmla="*/ 81488 h 81607"/>
                  <a:gd name="connsiteX5" fmla="*/ 39071 w 81672"/>
                  <a:gd name="connsiteY5" fmla="*/ 44293 h 81607"/>
                  <a:gd name="connsiteX6" fmla="*/ 73 w 81672"/>
                  <a:gd name="connsiteY6" fmla="*/ 51651 h 81607"/>
                  <a:gd name="connsiteX7" fmla="*/ 37593 w 81672"/>
                  <a:gd name="connsiteY7" fmla="*/ 39348 h 8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2" h="81607">
                    <a:moveTo>
                      <a:pt x="30419" y="-119"/>
                    </a:moveTo>
                    <a:lnTo>
                      <a:pt x="42899" y="37716"/>
                    </a:lnTo>
                    <a:lnTo>
                      <a:pt x="81746" y="30631"/>
                    </a:lnTo>
                    <a:lnTo>
                      <a:pt x="43902" y="43189"/>
                    </a:lnTo>
                    <a:lnTo>
                      <a:pt x="51498" y="81488"/>
                    </a:lnTo>
                    <a:lnTo>
                      <a:pt x="39071" y="44293"/>
                    </a:lnTo>
                    <a:lnTo>
                      <a:pt x="73" y="51651"/>
                    </a:lnTo>
                    <a:lnTo>
                      <a:pt x="37593" y="39348"/>
                    </a:lnTo>
                    <a:close/>
                  </a:path>
                </a:pathLst>
              </a:custGeom>
              <a:grpFill/>
              <a:ln w="82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0" name="자유형: 도형 3559">
                <a:extLst>
                  <a:ext uri="{FF2B5EF4-FFF2-40B4-BE49-F238E27FC236}">
                    <a16:creationId xmlns:a16="http://schemas.microsoft.com/office/drawing/2014/main" id="{68019DAA-DC58-438E-BA5B-81161ACAFD0D}"/>
                  </a:ext>
                </a:extLst>
              </p:cNvPr>
              <p:cNvSpPr/>
              <p:nvPr/>
            </p:nvSpPr>
            <p:spPr>
              <a:xfrm rot="1694452">
                <a:off x="1047794" y="5670467"/>
                <a:ext cx="66943" cy="67175"/>
              </a:xfrm>
              <a:custGeom>
                <a:avLst/>
                <a:gdLst>
                  <a:gd name="connsiteX0" fmla="*/ 24945 w 66943"/>
                  <a:gd name="connsiteY0" fmla="*/ -122 h 67175"/>
                  <a:gd name="connsiteX1" fmla="*/ 35174 w 66943"/>
                  <a:gd name="connsiteY1" fmla="*/ 31023 h 67175"/>
                  <a:gd name="connsiteX2" fmla="*/ 67015 w 66943"/>
                  <a:gd name="connsiteY2" fmla="*/ 25190 h 67175"/>
                  <a:gd name="connsiteX3" fmla="*/ 35996 w 66943"/>
                  <a:gd name="connsiteY3" fmla="*/ 35528 h 67175"/>
                  <a:gd name="connsiteX4" fmla="*/ 42222 w 66943"/>
                  <a:gd name="connsiteY4" fmla="*/ 67054 h 67175"/>
                  <a:gd name="connsiteX5" fmla="*/ 32037 w 66943"/>
                  <a:gd name="connsiteY5" fmla="*/ 36436 h 67175"/>
                  <a:gd name="connsiteX6" fmla="*/ 71 w 66943"/>
                  <a:gd name="connsiteY6" fmla="*/ 42493 h 67175"/>
                  <a:gd name="connsiteX7" fmla="*/ 30825 w 66943"/>
                  <a:gd name="connsiteY7" fmla="*/ 32366 h 6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43" h="67175">
                    <a:moveTo>
                      <a:pt x="24945" y="-122"/>
                    </a:moveTo>
                    <a:lnTo>
                      <a:pt x="35174" y="31023"/>
                    </a:lnTo>
                    <a:lnTo>
                      <a:pt x="67015" y="25190"/>
                    </a:lnTo>
                    <a:lnTo>
                      <a:pt x="35996" y="35528"/>
                    </a:lnTo>
                    <a:lnTo>
                      <a:pt x="42222" y="67054"/>
                    </a:lnTo>
                    <a:lnTo>
                      <a:pt x="32037" y="36436"/>
                    </a:lnTo>
                    <a:lnTo>
                      <a:pt x="71" y="42493"/>
                    </a:lnTo>
                    <a:lnTo>
                      <a:pt x="30825" y="32366"/>
                    </a:lnTo>
                    <a:close/>
                  </a:path>
                </a:pathLst>
              </a:custGeom>
              <a:grpFill/>
              <a:ln w="6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1" name="자유형: 도형 3560">
                <a:extLst>
                  <a:ext uri="{FF2B5EF4-FFF2-40B4-BE49-F238E27FC236}">
                    <a16:creationId xmlns:a16="http://schemas.microsoft.com/office/drawing/2014/main" id="{377FE3AB-6CC0-40DE-A95D-595A912B504E}"/>
                  </a:ext>
                </a:extLst>
              </p:cNvPr>
              <p:cNvSpPr/>
              <p:nvPr/>
            </p:nvSpPr>
            <p:spPr>
              <a:xfrm rot="19612631">
                <a:off x="947251" y="5538605"/>
                <a:ext cx="68397" cy="68743"/>
              </a:xfrm>
              <a:custGeom>
                <a:avLst/>
                <a:gdLst>
                  <a:gd name="connsiteX0" fmla="*/ 25489 w 68397"/>
                  <a:gd name="connsiteY0" fmla="*/ -121 h 68743"/>
                  <a:gd name="connsiteX1" fmla="*/ 35941 w 68397"/>
                  <a:gd name="connsiteY1" fmla="*/ 31750 h 68743"/>
                  <a:gd name="connsiteX2" fmla="*/ 68473 w 68397"/>
                  <a:gd name="connsiteY2" fmla="*/ 25782 h 68743"/>
                  <a:gd name="connsiteX3" fmla="*/ 36781 w 68397"/>
                  <a:gd name="connsiteY3" fmla="*/ 36360 h 68743"/>
                  <a:gd name="connsiteX4" fmla="*/ 43142 w 68397"/>
                  <a:gd name="connsiteY4" fmla="*/ 68622 h 68743"/>
                  <a:gd name="connsiteX5" fmla="*/ 32735 w 68397"/>
                  <a:gd name="connsiteY5" fmla="*/ 37290 h 68743"/>
                  <a:gd name="connsiteX6" fmla="*/ 76 w 68397"/>
                  <a:gd name="connsiteY6" fmla="*/ 43488 h 68743"/>
                  <a:gd name="connsiteX7" fmla="*/ 31497 w 68397"/>
                  <a:gd name="connsiteY7" fmla="*/ 33125 h 6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97" h="68743">
                    <a:moveTo>
                      <a:pt x="25489" y="-121"/>
                    </a:moveTo>
                    <a:lnTo>
                      <a:pt x="35941" y="31750"/>
                    </a:lnTo>
                    <a:lnTo>
                      <a:pt x="68473" y="25782"/>
                    </a:lnTo>
                    <a:lnTo>
                      <a:pt x="36781" y="36360"/>
                    </a:lnTo>
                    <a:lnTo>
                      <a:pt x="43142" y="68622"/>
                    </a:lnTo>
                    <a:lnTo>
                      <a:pt x="32735" y="37290"/>
                    </a:lnTo>
                    <a:lnTo>
                      <a:pt x="76" y="43488"/>
                    </a:lnTo>
                    <a:lnTo>
                      <a:pt x="31497" y="33125"/>
                    </a:lnTo>
                    <a:close/>
                  </a:path>
                </a:pathLst>
              </a:custGeom>
              <a:grpFill/>
              <a:ln w="69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2" name="자유형: 도형 3561">
                <a:extLst>
                  <a:ext uri="{FF2B5EF4-FFF2-40B4-BE49-F238E27FC236}">
                    <a16:creationId xmlns:a16="http://schemas.microsoft.com/office/drawing/2014/main" id="{25856CCC-99D7-4DFB-BC01-DB8C7F3B76CE}"/>
                  </a:ext>
                </a:extLst>
              </p:cNvPr>
              <p:cNvSpPr/>
              <p:nvPr/>
            </p:nvSpPr>
            <p:spPr>
              <a:xfrm rot="19234761">
                <a:off x="16990692" y="6195934"/>
                <a:ext cx="85296" cy="85918"/>
              </a:xfrm>
              <a:custGeom>
                <a:avLst/>
                <a:gdLst>
                  <a:gd name="connsiteX0" fmla="*/ 31770 w 85296"/>
                  <a:gd name="connsiteY0" fmla="*/ -123 h 85918"/>
                  <a:gd name="connsiteX1" fmla="*/ 44804 w 85296"/>
                  <a:gd name="connsiteY1" fmla="*/ 39711 h 85918"/>
                  <a:gd name="connsiteX2" fmla="*/ 85375 w 85296"/>
                  <a:gd name="connsiteY2" fmla="*/ 32251 h 85918"/>
                  <a:gd name="connsiteX3" fmla="*/ 45852 w 85296"/>
                  <a:gd name="connsiteY3" fmla="*/ 45473 h 85918"/>
                  <a:gd name="connsiteX4" fmla="*/ 53784 w 85296"/>
                  <a:gd name="connsiteY4" fmla="*/ 85796 h 85918"/>
                  <a:gd name="connsiteX5" fmla="*/ 40806 w 85296"/>
                  <a:gd name="connsiteY5" fmla="*/ 46635 h 85918"/>
                  <a:gd name="connsiteX6" fmla="*/ 78 w 85296"/>
                  <a:gd name="connsiteY6" fmla="*/ 54382 h 85918"/>
                  <a:gd name="connsiteX7" fmla="*/ 39263 w 85296"/>
                  <a:gd name="connsiteY7" fmla="*/ 41429 h 8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96" h="85918">
                    <a:moveTo>
                      <a:pt x="31770" y="-123"/>
                    </a:moveTo>
                    <a:lnTo>
                      <a:pt x="44804" y="39711"/>
                    </a:lnTo>
                    <a:lnTo>
                      <a:pt x="85375" y="32251"/>
                    </a:lnTo>
                    <a:lnTo>
                      <a:pt x="45852" y="45473"/>
                    </a:lnTo>
                    <a:lnTo>
                      <a:pt x="53784" y="85796"/>
                    </a:lnTo>
                    <a:lnTo>
                      <a:pt x="40806" y="46635"/>
                    </a:lnTo>
                    <a:lnTo>
                      <a:pt x="78" y="54382"/>
                    </a:lnTo>
                    <a:lnTo>
                      <a:pt x="39263" y="41429"/>
                    </a:lnTo>
                    <a:close/>
                  </a:path>
                </a:pathLst>
              </a:custGeom>
              <a:grpFill/>
              <a:ln w="86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3" name="자유형: 도형 3562">
                <a:extLst>
                  <a:ext uri="{FF2B5EF4-FFF2-40B4-BE49-F238E27FC236}">
                    <a16:creationId xmlns:a16="http://schemas.microsoft.com/office/drawing/2014/main" id="{3461B345-4B5A-4930-A68A-AEDB4274CD1E}"/>
                  </a:ext>
                </a:extLst>
              </p:cNvPr>
              <p:cNvSpPr/>
              <p:nvPr/>
            </p:nvSpPr>
            <p:spPr>
              <a:xfrm rot="17330405">
                <a:off x="18590933" y="5496957"/>
                <a:ext cx="96135" cy="97839"/>
              </a:xfrm>
              <a:custGeom>
                <a:avLst/>
                <a:gdLst>
                  <a:gd name="connsiteX0" fmla="*/ 35797 w 96135"/>
                  <a:gd name="connsiteY0" fmla="*/ -123 h 97839"/>
                  <a:gd name="connsiteX1" fmla="*/ 50488 w 96135"/>
                  <a:gd name="connsiteY1" fmla="*/ 45238 h 97839"/>
                  <a:gd name="connsiteX2" fmla="*/ 96214 w 96135"/>
                  <a:gd name="connsiteY2" fmla="*/ 36743 h 97839"/>
                  <a:gd name="connsiteX3" fmla="*/ 51669 w 96135"/>
                  <a:gd name="connsiteY3" fmla="*/ 51800 h 97839"/>
                  <a:gd name="connsiteX4" fmla="*/ 60609 w 96135"/>
                  <a:gd name="connsiteY4" fmla="*/ 97717 h 97839"/>
                  <a:gd name="connsiteX5" fmla="*/ 45982 w 96135"/>
                  <a:gd name="connsiteY5" fmla="*/ 53123 h 97839"/>
                  <a:gd name="connsiteX6" fmla="*/ 78 w 96135"/>
                  <a:gd name="connsiteY6" fmla="*/ 61945 h 97839"/>
                  <a:gd name="connsiteX7" fmla="*/ 44242 w 96135"/>
                  <a:gd name="connsiteY7" fmla="*/ 47195 h 9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35" h="97839">
                    <a:moveTo>
                      <a:pt x="35797" y="-123"/>
                    </a:moveTo>
                    <a:lnTo>
                      <a:pt x="50488" y="45238"/>
                    </a:lnTo>
                    <a:lnTo>
                      <a:pt x="96214" y="36743"/>
                    </a:lnTo>
                    <a:lnTo>
                      <a:pt x="51669" y="51800"/>
                    </a:lnTo>
                    <a:lnTo>
                      <a:pt x="60609" y="97717"/>
                    </a:lnTo>
                    <a:lnTo>
                      <a:pt x="45982" y="53123"/>
                    </a:lnTo>
                    <a:lnTo>
                      <a:pt x="78" y="61945"/>
                    </a:lnTo>
                    <a:lnTo>
                      <a:pt x="44242" y="47195"/>
                    </a:lnTo>
                    <a:close/>
                  </a:path>
                </a:pathLst>
              </a:custGeom>
              <a:grpFill/>
              <a:ln w="98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4" name="자유형: 도형 3563">
                <a:extLst>
                  <a:ext uri="{FF2B5EF4-FFF2-40B4-BE49-F238E27FC236}">
                    <a16:creationId xmlns:a16="http://schemas.microsoft.com/office/drawing/2014/main" id="{22DF1CA8-2EDC-413E-9016-984200AEBAC3}"/>
                  </a:ext>
                </a:extLst>
              </p:cNvPr>
              <p:cNvSpPr/>
              <p:nvPr/>
            </p:nvSpPr>
            <p:spPr>
              <a:xfrm rot="19860860">
                <a:off x="16292155" y="5651770"/>
                <a:ext cx="108735" cy="109136"/>
              </a:xfrm>
              <a:custGeom>
                <a:avLst/>
                <a:gdLst>
                  <a:gd name="connsiteX0" fmla="*/ 40468 w 108735"/>
                  <a:gd name="connsiteY0" fmla="*/ -124 h 109136"/>
                  <a:gd name="connsiteX1" fmla="*/ 57083 w 108735"/>
                  <a:gd name="connsiteY1" fmla="*/ 50475 h 109136"/>
                  <a:gd name="connsiteX2" fmla="*/ 108802 w 108735"/>
                  <a:gd name="connsiteY2" fmla="*/ 40999 h 109136"/>
                  <a:gd name="connsiteX3" fmla="*/ 58419 w 108735"/>
                  <a:gd name="connsiteY3" fmla="*/ 57794 h 109136"/>
                  <a:gd name="connsiteX4" fmla="*/ 68531 w 108735"/>
                  <a:gd name="connsiteY4" fmla="*/ 109013 h 109136"/>
                  <a:gd name="connsiteX5" fmla="*/ 51987 w 108735"/>
                  <a:gd name="connsiteY5" fmla="*/ 59270 h 109136"/>
                  <a:gd name="connsiteX6" fmla="*/ 67 w 108735"/>
                  <a:gd name="connsiteY6" fmla="*/ 69111 h 109136"/>
                  <a:gd name="connsiteX7" fmla="*/ 50020 w 108735"/>
                  <a:gd name="connsiteY7" fmla="*/ 52657 h 1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35" h="109136">
                    <a:moveTo>
                      <a:pt x="40468" y="-124"/>
                    </a:moveTo>
                    <a:lnTo>
                      <a:pt x="57083" y="50475"/>
                    </a:lnTo>
                    <a:lnTo>
                      <a:pt x="108802" y="40999"/>
                    </a:lnTo>
                    <a:lnTo>
                      <a:pt x="58419" y="57794"/>
                    </a:lnTo>
                    <a:lnTo>
                      <a:pt x="68531" y="109013"/>
                    </a:lnTo>
                    <a:lnTo>
                      <a:pt x="51987" y="59270"/>
                    </a:lnTo>
                    <a:lnTo>
                      <a:pt x="67" y="69111"/>
                    </a:lnTo>
                    <a:lnTo>
                      <a:pt x="50020" y="52657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5" name="자유형: 도형 3564">
                <a:extLst>
                  <a:ext uri="{FF2B5EF4-FFF2-40B4-BE49-F238E27FC236}">
                    <a16:creationId xmlns:a16="http://schemas.microsoft.com/office/drawing/2014/main" id="{1297183B-C7FF-4A9E-AD7E-A9935600AF60}"/>
                  </a:ext>
                </a:extLst>
              </p:cNvPr>
              <p:cNvSpPr/>
              <p:nvPr/>
            </p:nvSpPr>
            <p:spPr>
              <a:xfrm rot="20058636">
                <a:off x="249700" y="5796440"/>
                <a:ext cx="101787" cy="102061"/>
              </a:xfrm>
              <a:custGeom>
                <a:avLst/>
                <a:gdLst>
                  <a:gd name="connsiteX0" fmla="*/ 37887 w 101787"/>
                  <a:gd name="connsiteY0" fmla="*/ -121 h 102061"/>
                  <a:gd name="connsiteX1" fmla="*/ 53441 w 101787"/>
                  <a:gd name="connsiteY1" fmla="*/ 47197 h 102061"/>
                  <a:gd name="connsiteX2" fmla="*/ 101855 w 101787"/>
                  <a:gd name="connsiteY2" fmla="*/ 38336 h 102061"/>
                  <a:gd name="connsiteX3" fmla="*/ 54691 w 101787"/>
                  <a:gd name="connsiteY3" fmla="*/ 54042 h 102061"/>
                  <a:gd name="connsiteX4" fmla="*/ 64157 w 101787"/>
                  <a:gd name="connsiteY4" fmla="*/ 101940 h 102061"/>
                  <a:gd name="connsiteX5" fmla="*/ 48670 w 101787"/>
                  <a:gd name="connsiteY5" fmla="*/ 55422 h 102061"/>
                  <a:gd name="connsiteX6" fmla="*/ 67 w 101787"/>
                  <a:gd name="connsiteY6" fmla="*/ 64625 h 102061"/>
                  <a:gd name="connsiteX7" fmla="*/ 46828 w 101787"/>
                  <a:gd name="connsiteY7" fmla="*/ 49238 h 10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787" h="102061">
                    <a:moveTo>
                      <a:pt x="37887" y="-121"/>
                    </a:moveTo>
                    <a:lnTo>
                      <a:pt x="53441" y="47197"/>
                    </a:lnTo>
                    <a:lnTo>
                      <a:pt x="101855" y="38336"/>
                    </a:lnTo>
                    <a:lnTo>
                      <a:pt x="54691" y="54042"/>
                    </a:lnTo>
                    <a:lnTo>
                      <a:pt x="64157" y="101940"/>
                    </a:lnTo>
                    <a:lnTo>
                      <a:pt x="48670" y="55422"/>
                    </a:lnTo>
                    <a:lnTo>
                      <a:pt x="67" y="64625"/>
                    </a:lnTo>
                    <a:lnTo>
                      <a:pt x="46828" y="49238"/>
                    </a:lnTo>
                    <a:close/>
                  </a:path>
                </a:pathLst>
              </a:custGeom>
              <a:grpFill/>
              <a:ln w="103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  <p:sp>
          <p:nvSpPr>
            <p:cNvPr id="3642" name="자유형: 도형 3641">
              <a:extLst>
                <a:ext uri="{FF2B5EF4-FFF2-40B4-BE49-F238E27FC236}">
                  <a16:creationId xmlns:a16="http://schemas.microsoft.com/office/drawing/2014/main" id="{CDED63DD-F69B-4541-B32F-E957045720BA}"/>
                </a:ext>
              </a:extLst>
            </p:cNvPr>
            <p:cNvSpPr/>
            <p:nvPr/>
          </p:nvSpPr>
          <p:spPr>
            <a:xfrm rot="19848880">
              <a:off x="2806160" y="6367444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3" name="자유형: 도형 3642">
              <a:extLst>
                <a:ext uri="{FF2B5EF4-FFF2-40B4-BE49-F238E27FC236}">
                  <a16:creationId xmlns:a16="http://schemas.microsoft.com/office/drawing/2014/main" id="{799ED300-4EE8-428B-AF9F-C64C8566A7EC}"/>
                </a:ext>
              </a:extLst>
            </p:cNvPr>
            <p:cNvSpPr/>
            <p:nvPr/>
          </p:nvSpPr>
          <p:spPr>
            <a:xfrm rot="19817056">
              <a:off x="1685659" y="60384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4" name="자유형: 도형 3643">
              <a:extLst>
                <a:ext uri="{FF2B5EF4-FFF2-40B4-BE49-F238E27FC236}">
                  <a16:creationId xmlns:a16="http://schemas.microsoft.com/office/drawing/2014/main" id="{F0BF6C88-B2D8-4F21-A834-C42AAFEC1BE6}"/>
                </a:ext>
              </a:extLst>
            </p:cNvPr>
            <p:cNvSpPr/>
            <p:nvPr/>
          </p:nvSpPr>
          <p:spPr>
            <a:xfrm rot="19193571">
              <a:off x="4661465" y="6166787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5" name="자유형: 도형 3644">
              <a:extLst>
                <a:ext uri="{FF2B5EF4-FFF2-40B4-BE49-F238E27FC236}">
                  <a16:creationId xmlns:a16="http://schemas.microsoft.com/office/drawing/2014/main" id="{C8629A8E-0BC1-485B-82B3-91C6EA1B15F4}"/>
                </a:ext>
              </a:extLst>
            </p:cNvPr>
            <p:cNvSpPr/>
            <p:nvPr/>
          </p:nvSpPr>
          <p:spPr>
            <a:xfrm rot="19441835">
              <a:off x="2852938" y="6034853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6" name="자유형: 도형 3645">
              <a:extLst>
                <a:ext uri="{FF2B5EF4-FFF2-40B4-BE49-F238E27FC236}">
                  <a16:creationId xmlns:a16="http://schemas.microsoft.com/office/drawing/2014/main" id="{8368D5EB-F054-49A6-89C2-96B3E87569B1}"/>
                </a:ext>
              </a:extLst>
            </p:cNvPr>
            <p:cNvSpPr/>
            <p:nvPr/>
          </p:nvSpPr>
          <p:spPr>
            <a:xfrm rot="17988384">
              <a:off x="1322231" y="61302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7" name="자유형: 도형 3646">
              <a:extLst>
                <a:ext uri="{FF2B5EF4-FFF2-40B4-BE49-F238E27FC236}">
                  <a16:creationId xmlns:a16="http://schemas.microsoft.com/office/drawing/2014/main" id="{583FBED3-891B-405B-8803-8F0BDD50084A}"/>
                </a:ext>
              </a:extLst>
            </p:cNvPr>
            <p:cNvSpPr/>
            <p:nvPr/>
          </p:nvSpPr>
          <p:spPr>
            <a:xfrm rot="19405600">
              <a:off x="3027436" y="6125102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8" name="자유형: 도형 3647">
              <a:extLst>
                <a:ext uri="{FF2B5EF4-FFF2-40B4-BE49-F238E27FC236}">
                  <a16:creationId xmlns:a16="http://schemas.microsoft.com/office/drawing/2014/main" id="{4900E0BB-9510-4649-BFFE-243116866D9F}"/>
                </a:ext>
              </a:extLst>
            </p:cNvPr>
            <p:cNvSpPr/>
            <p:nvPr/>
          </p:nvSpPr>
          <p:spPr>
            <a:xfrm rot="20918814">
              <a:off x="2657000" y="6132320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9" name="자유형: 도형 3648">
              <a:extLst>
                <a:ext uri="{FF2B5EF4-FFF2-40B4-BE49-F238E27FC236}">
                  <a16:creationId xmlns:a16="http://schemas.microsoft.com/office/drawing/2014/main" id="{AAC21070-29D3-4B83-AC26-4D025E2D2853}"/>
                </a:ext>
              </a:extLst>
            </p:cNvPr>
            <p:cNvSpPr/>
            <p:nvPr/>
          </p:nvSpPr>
          <p:spPr>
            <a:xfrm rot="17840360">
              <a:off x="8805710" y="6060764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0" name="자유형: 도형 3649">
              <a:extLst>
                <a:ext uri="{FF2B5EF4-FFF2-40B4-BE49-F238E27FC236}">
                  <a16:creationId xmlns:a16="http://schemas.microsoft.com/office/drawing/2014/main" id="{C6A2994E-CAC2-4A08-8C25-FDCC99FD9FE6}"/>
                </a:ext>
              </a:extLst>
            </p:cNvPr>
            <p:cNvSpPr/>
            <p:nvPr/>
          </p:nvSpPr>
          <p:spPr>
            <a:xfrm rot="20619368">
              <a:off x="2425435" y="6031982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1" name="자유형: 도형 3650">
              <a:extLst>
                <a:ext uri="{FF2B5EF4-FFF2-40B4-BE49-F238E27FC236}">
                  <a16:creationId xmlns:a16="http://schemas.microsoft.com/office/drawing/2014/main" id="{BF8270D2-0561-42AB-A7CE-CA251871B113}"/>
                </a:ext>
              </a:extLst>
            </p:cNvPr>
            <p:cNvSpPr/>
            <p:nvPr/>
          </p:nvSpPr>
          <p:spPr>
            <a:xfrm rot="21051651">
              <a:off x="4795747" y="6059717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2" name="자유형: 도형 3651">
              <a:extLst>
                <a:ext uri="{FF2B5EF4-FFF2-40B4-BE49-F238E27FC236}">
                  <a16:creationId xmlns:a16="http://schemas.microsoft.com/office/drawing/2014/main" id="{EFAA7753-A0A8-4D80-AE51-9C30392019B7}"/>
                </a:ext>
              </a:extLst>
            </p:cNvPr>
            <p:cNvSpPr/>
            <p:nvPr/>
          </p:nvSpPr>
          <p:spPr>
            <a:xfrm rot="1694452">
              <a:off x="1636986" y="61749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3" name="자유형: 도형 3652">
              <a:extLst>
                <a:ext uri="{FF2B5EF4-FFF2-40B4-BE49-F238E27FC236}">
                  <a16:creationId xmlns:a16="http://schemas.microsoft.com/office/drawing/2014/main" id="{F47E0C8D-EF15-4920-B068-FB319E176896}"/>
                </a:ext>
              </a:extLst>
            </p:cNvPr>
            <p:cNvSpPr/>
            <p:nvPr/>
          </p:nvSpPr>
          <p:spPr>
            <a:xfrm rot="19612631">
              <a:off x="1536443" y="60430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4" name="자유형: 도형 3653">
              <a:extLst>
                <a:ext uri="{FF2B5EF4-FFF2-40B4-BE49-F238E27FC236}">
                  <a16:creationId xmlns:a16="http://schemas.microsoft.com/office/drawing/2014/main" id="{5FE80145-109E-490D-B63E-C4F3A07368D7}"/>
                </a:ext>
              </a:extLst>
            </p:cNvPr>
            <p:cNvSpPr/>
            <p:nvPr/>
          </p:nvSpPr>
          <p:spPr>
            <a:xfrm rot="19234761">
              <a:off x="4285775" y="6066116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5" name="자유형: 도형 3654">
              <a:extLst>
                <a:ext uri="{FF2B5EF4-FFF2-40B4-BE49-F238E27FC236}">
                  <a16:creationId xmlns:a16="http://schemas.microsoft.com/office/drawing/2014/main" id="{564CDA05-54CE-4D04-BB09-CF504E9284FD}"/>
                </a:ext>
              </a:extLst>
            </p:cNvPr>
            <p:cNvSpPr/>
            <p:nvPr/>
          </p:nvSpPr>
          <p:spPr>
            <a:xfrm rot="19860860">
              <a:off x="11249987" y="6290789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6" name="자유형: 도형 3655">
              <a:extLst>
                <a:ext uri="{FF2B5EF4-FFF2-40B4-BE49-F238E27FC236}">
                  <a16:creationId xmlns:a16="http://schemas.microsoft.com/office/drawing/2014/main" id="{7AA25F66-AD7F-43AB-A613-D60F0371AFCD}"/>
                </a:ext>
              </a:extLst>
            </p:cNvPr>
            <p:cNvSpPr/>
            <p:nvPr/>
          </p:nvSpPr>
          <p:spPr>
            <a:xfrm rot="909363">
              <a:off x="3475791" y="6334776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7" name="자유형: 도형 3656">
              <a:extLst>
                <a:ext uri="{FF2B5EF4-FFF2-40B4-BE49-F238E27FC236}">
                  <a16:creationId xmlns:a16="http://schemas.microsoft.com/office/drawing/2014/main" id="{4A65F94C-03FA-4603-820C-662E92159624}"/>
                </a:ext>
              </a:extLst>
            </p:cNvPr>
            <p:cNvSpPr/>
            <p:nvPr/>
          </p:nvSpPr>
          <p:spPr>
            <a:xfrm rot="2633300">
              <a:off x="2560844" y="6189707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8" name="자유형: 도형 3657">
              <a:extLst>
                <a:ext uri="{FF2B5EF4-FFF2-40B4-BE49-F238E27FC236}">
                  <a16:creationId xmlns:a16="http://schemas.microsoft.com/office/drawing/2014/main" id="{42925D8E-AC2B-4293-B525-05BADCCA3D2C}"/>
                </a:ext>
              </a:extLst>
            </p:cNvPr>
            <p:cNvSpPr/>
            <p:nvPr/>
          </p:nvSpPr>
          <p:spPr>
            <a:xfrm rot="3929910">
              <a:off x="3251022" y="6166174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9" name="자유형: 도형 3658">
              <a:extLst>
                <a:ext uri="{FF2B5EF4-FFF2-40B4-BE49-F238E27FC236}">
                  <a16:creationId xmlns:a16="http://schemas.microsoft.com/office/drawing/2014/main" id="{790F5BE0-8D2B-4FB3-AA99-64FD5F28C821}"/>
                </a:ext>
              </a:extLst>
            </p:cNvPr>
            <p:cNvSpPr/>
            <p:nvPr/>
          </p:nvSpPr>
          <p:spPr>
            <a:xfrm rot="4437690">
              <a:off x="2403735" y="6129026"/>
              <a:ext cx="73009" cy="72914"/>
            </a:xfrm>
            <a:custGeom>
              <a:avLst/>
              <a:gdLst>
                <a:gd name="connsiteX0" fmla="*/ 27198 w 73009"/>
                <a:gd name="connsiteY0" fmla="*/ -119 h 72914"/>
                <a:gd name="connsiteX1" fmla="*/ 38354 w 73009"/>
                <a:gd name="connsiteY1" fmla="*/ 33686 h 72914"/>
                <a:gd name="connsiteX2" fmla="*/ 73080 w 73009"/>
                <a:gd name="connsiteY2" fmla="*/ 27356 h 72914"/>
                <a:gd name="connsiteX3" fmla="*/ 39251 w 73009"/>
                <a:gd name="connsiteY3" fmla="*/ 38576 h 72914"/>
                <a:gd name="connsiteX4" fmla="*/ 46041 w 73009"/>
                <a:gd name="connsiteY4" fmla="*/ 72796 h 72914"/>
                <a:gd name="connsiteX5" fmla="*/ 34932 w 73009"/>
                <a:gd name="connsiteY5" fmla="*/ 39562 h 72914"/>
                <a:gd name="connsiteX6" fmla="*/ 71 w 73009"/>
                <a:gd name="connsiteY6" fmla="*/ 46137 h 72914"/>
                <a:gd name="connsiteX7" fmla="*/ 33611 w 73009"/>
                <a:gd name="connsiteY7" fmla="*/ 35144 h 7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009" h="72914">
                  <a:moveTo>
                    <a:pt x="27198" y="-119"/>
                  </a:moveTo>
                  <a:lnTo>
                    <a:pt x="38354" y="33686"/>
                  </a:lnTo>
                  <a:lnTo>
                    <a:pt x="73080" y="27356"/>
                  </a:lnTo>
                  <a:lnTo>
                    <a:pt x="39251" y="38576"/>
                  </a:lnTo>
                  <a:lnTo>
                    <a:pt x="46041" y="72796"/>
                  </a:lnTo>
                  <a:lnTo>
                    <a:pt x="34932" y="39562"/>
                  </a:lnTo>
                  <a:lnTo>
                    <a:pt x="71" y="46137"/>
                  </a:lnTo>
                  <a:lnTo>
                    <a:pt x="33611" y="35144"/>
                  </a:lnTo>
                  <a:close/>
                </a:path>
              </a:pathLst>
            </a:custGeom>
            <a:grpFill/>
            <a:ln w="73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0" name="자유형: 도형 3659">
              <a:extLst>
                <a:ext uri="{FF2B5EF4-FFF2-40B4-BE49-F238E27FC236}">
                  <a16:creationId xmlns:a16="http://schemas.microsoft.com/office/drawing/2014/main" id="{D4D3B377-E062-4254-B6CE-2C7212A778F6}"/>
                </a:ext>
              </a:extLst>
            </p:cNvPr>
            <p:cNvSpPr/>
            <p:nvPr/>
          </p:nvSpPr>
          <p:spPr>
            <a:xfrm rot="2314162">
              <a:off x="5527011" y="6058741"/>
              <a:ext cx="103494" cy="104188"/>
            </a:xfrm>
            <a:custGeom>
              <a:avLst/>
              <a:gdLst>
                <a:gd name="connsiteX0" fmla="*/ 38528 w 103494"/>
                <a:gd name="connsiteY0" fmla="*/ -116 h 104188"/>
                <a:gd name="connsiteX1" fmla="*/ 54343 w 103494"/>
                <a:gd name="connsiteY1" fmla="*/ 48188 h 104188"/>
                <a:gd name="connsiteX2" fmla="*/ 103569 w 103494"/>
                <a:gd name="connsiteY2" fmla="*/ 39143 h 104188"/>
                <a:gd name="connsiteX3" fmla="*/ 55614 w 103494"/>
                <a:gd name="connsiteY3" fmla="*/ 55176 h 104188"/>
                <a:gd name="connsiteX4" fmla="*/ 65239 w 103494"/>
                <a:gd name="connsiteY4" fmla="*/ 104073 h 104188"/>
                <a:gd name="connsiteX5" fmla="*/ 49492 w 103494"/>
                <a:gd name="connsiteY5" fmla="*/ 56585 h 104188"/>
                <a:gd name="connsiteX6" fmla="*/ 74 w 103494"/>
                <a:gd name="connsiteY6" fmla="*/ 65979 h 104188"/>
                <a:gd name="connsiteX7" fmla="*/ 47619 w 103494"/>
                <a:gd name="connsiteY7" fmla="*/ 50272 h 10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94" h="104188">
                  <a:moveTo>
                    <a:pt x="38528" y="-116"/>
                  </a:moveTo>
                  <a:lnTo>
                    <a:pt x="54343" y="48188"/>
                  </a:lnTo>
                  <a:lnTo>
                    <a:pt x="103569" y="39143"/>
                  </a:lnTo>
                  <a:lnTo>
                    <a:pt x="55614" y="55176"/>
                  </a:lnTo>
                  <a:lnTo>
                    <a:pt x="65239" y="104073"/>
                  </a:lnTo>
                  <a:lnTo>
                    <a:pt x="49492" y="56585"/>
                  </a:lnTo>
                  <a:lnTo>
                    <a:pt x="74" y="65979"/>
                  </a:lnTo>
                  <a:lnTo>
                    <a:pt x="47619" y="50272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1" name="자유형: 도형 3660">
              <a:extLst>
                <a:ext uri="{FF2B5EF4-FFF2-40B4-BE49-F238E27FC236}">
                  <a16:creationId xmlns:a16="http://schemas.microsoft.com/office/drawing/2014/main" id="{29B94198-483B-4511-891B-C3648F9DD7CD}"/>
                </a:ext>
              </a:extLst>
            </p:cNvPr>
            <p:cNvSpPr/>
            <p:nvPr/>
          </p:nvSpPr>
          <p:spPr>
            <a:xfrm rot="2601131">
              <a:off x="1950061" y="6184298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2" name="자유형: 도형 3661">
              <a:extLst>
                <a:ext uri="{FF2B5EF4-FFF2-40B4-BE49-F238E27FC236}">
                  <a16:creationId xmlns:a16="http://schemas.microsoft.com/office/drawing/2014/main" id="{3428A7ED-3158-4728-986C-14CA1D5A960B}"/>
                </a:ext>
              </a:extLst>
            </p:cNvPr>
            <p:cNvSpPr/>
            <p:nvPr/>
          </p:nvSpPr>
          <p:spPr>
            <a:xfrm rot="1836632">
              <a:off x="2223958" y="5992234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3" name="자유형: 도형 3662">
              <a:extLst>
                <a:ext uri="{FF2B5EF4-FFF2-40B4-BE49-F238E27FC236}">
                  <a16:creationId xmlns:a16="http://schemas.microsoft.com/office/drawing/2014/main" id="{31E3CF80-380D-4E21-BF4E-17A471228E2E}"/>
                </a:ext>
              </a:extLst>
            </p:cNvPr>
            <p:cNvSpPr/>
            <p:nvPr/>
          </p:nvSpPr>
          <p:spPr>
            <a:xfrm rot="3216312">
              <a:off x="2059916" y="6053899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4" name="자유형: 도형 3663">
              <a:extLst>
                <a:ext uri="{FF2B5EF4-FFF2-40B4-BE49-F238E27FC236}">
                  <a16:creationId xmlns:a16="http://schemas.microsoft.com/office/drawing/2014/main" id="{D3CDC20E-3F3C-4623-9A9D-D553897D1651}"/>
                </a:ext>
              </a:extLst>
            </p:cNvPr>
            <p:cNvSpPr/>
            <p:nvPr/>
          </p:nvSpPr>
          <p:spPr>
            <a:xfrm rot="323563">
              <a:off x="3667614" y="6111354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5" name="자유형: 도형 3664">
              <a:extLst>
                <a:ext uri="{FF2B5EF4-FFF2-40B4-BE49-F238E27FC236}">
                  <a16:creationId xmlns:a16="http://schemas.microsoft.com/office/drawing/2014/main" id="{DA9B6E12-B429-4F21-A761-4F518AB88E02}"/>
                </a:ext>
              </a:extLst>
            </p:cNvPr>
            <p:cNvSpPr/>
            <p:nvPr/>
          </p:nvSpPr>
          <p:spPr>
            <a:xfrm rot="2847271">
              <a:off x="8068195" y="6391353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6" name="자유형: 도형 3665">
              <a:extLst>
                <a:ext uri="{FF2B5EF4-FFF2-40B4-BE49-F238E27FC236}">
                  <a16:creationId xmlns:a16="http://schemas.microsoft.com/office/drawing/2014/main" id="{25EC3B2F-4FB6-44FE-9EDC-713CF753B442}"/>
                </a:ext>
              </a:extLst>
            </p:cNvPr>
            <p:cNvSpPr/>
            <p:nvPr/>
          </p:nvSpPr>
          <p:spPr>
            <a:xfrm rot="2268241">
              <a:off x="3450242" y="6127214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7" name="자유형: 도형 3666">
              <a:extLst>
                <a:ext uri="{FF2B5EF4-FFF2-40B4-BE49-F238E27FC236}">
                  <a16:creationId xmlns:a16="http://schemas.microsoft.com/office/drawing/2014/main" id="{0A6049A2-F1E6-47C7-9FF2-15FE3B769759}"/>
                </a:ext>
              </a:extLst>
            </p:cNvPr>
            <p:cNvSpPr/>
            <p:nvPr/>
          </p:nvSpPr>
          <p:spPr>
            <a:xfrm rot="2214742">
              <a:off x="6830079" y="6336082"/>
              <a:ext cx="106967" cy="107748"/>
            </a:xfrm>
            <a:custGeom>
              <a:avLst/>
              <a:gdLst>
                <a:gd name="connsiteX0" fmla="*/ 39812 w 106967"/>
                <a:gd name="connsiteY0" fmla="*/ -125 h 107748"/>
                <a:gd name="connsiteX1" fmla="*/ 56157 w 106967"/>
                <a:gd name="connsiteY1" fmla="*/ 49830 h 107748"/>
                <a:gd name="connsiteX2" fmla="*/ 107035 w 106967"/>
                <a:gd name="connsiteY2" fmla="*/ 40475 h 107748"/>
                <a:gd name="connsiteX3" fmla="*/ 57471 w 106967"/>
                <a:gd name="connsiteY3" fmla="*/ 57056 h 107748"/>
                <a:gd name="connsiteX4" fmla="*/ 67419 w 106967"/>
                <a:gd name="connsiteY4" fmla="*/ 107624 h 107748"/>
                <a:gd name="connsiteX5" fmla="*/ 51144 w 106967"/>
                <a:gd name="connsiteY5" fmla="*/ 58513 h 107748"/>
                <a:gd name="connsiteX6" fmla="*/ 68 w 106967"/>
                <a:gd name="connsiteY6" fmla="*/ 68229 h 107748"/>
                <a:gd name="connsiteX7" fmla="*/ 49208 w 106967"/>
                <a:gd name="connsiteY7" fmla="*/ 51985 h 10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967" h="107748">
                  <a:moveTo>
                    <a:pt x="39812" y="-125"/>
                  </a:moveTo>
                  <a:lnTo>
                    <a:pt x="56157" y="49830"/>
                  </a:lnTo>
                  <a:lnTo>
                    <a:pt x="107035" y="40475"/>
                  </a:lnTo>
                  <a:lnTo>
                    <a:pt x="57471" y="57056"/>
                  </a:lnTo>
                  <a:lnTo>
                    <a:pt x="67419" y="107624"/>
                  </a:lnTo>
                  <a:lnTo>
                    <a:pt x="51144" y="58513"/>
                  </a:lnTo>
                  <a:lnTo>
                    <a:pt x="68" y="68229"/>
                  </a:lnTo>
                  <a:lnTo>
                    <a:pt x="49208" y="51985"/>
                  </a:lnTo>
                  <a:close/>
                </a:path>
              </a:pathLst>
            </a:custGeom>
            <a:grpFill/>
            <a:ln w="108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8" name="자유형: 도형 3667">
              <a:extLst>
                <a:ext uri="{FF2B5EF4-FFF2-40B4-BE49-F238E27FC236}">
                  <a16:creationId xmlns:a16="http://schemas.microsoft.com/office/drawing/2014/main" id="{C9363329-2EA1-4081-9881-2CBE39284D21}"/>
                </a:ext>
              </a:extLst>
            </p:cNvPr>
            <p:cNvSpPr/>
            <p:nvPr/>
          </p:nvSpPr>
          <p:spPr>
            <a:xfrm rot="19848880">
              <a:off x="5940555" y="6152387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9" name="자유형: 도형 3668">
              <a:extLst>
                <a:ext uri="{FF2B5EF4-FFF2-40B4-BE49-F238E27FC236}">
                  <a16:creationId xmlns:a16="http://schemas.microsoft.com/office/drawing/2014/main" id="{A4537F06-1168-4746-AE78-4B2B6F5968F8}"/>
                </a:ext>
              </a:extLst>
            </p:cNvPr>
            <p:cNvSpPr/>
            <p:nvPr/>
          </p:nvSpPr>
          <p:spPr>
            <a:xfrm rot="19441835">
              <a:off x="2890070" y="6148320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0" name="자유형: 도형 3669">
              <a:extLst>
                <a:ext uri="{FF2B5EF4-FFF2-40B4-BE49-F238E27FC236}">
                  <a16:creationId xmlns:a16="http://schemas.microsoft.com/office/drawing/2014/main" id="{FAA3B098-07EC-4E96-99AA-03D24EAC37D8}"/>
                </a:ext>
              </a:extLst>
            </p:cNvPr>
            <p:cNvSpPr/>
            <p:nvPr/>
          </p:nvSpPr>
          <p:spPr>
            <a:xfrm rot="19405600">
              <a:off x="3064568" y="6238569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1" name="자유형: 도형 3670">
              <a:extLst>
                <a:ext uri="{FF2B5EF4-FFF2-40B4-BE49-F238E27FC236}">
                  <a16:creationId xmlns:a16="http://schemas.microsoft.com/office/drawing/2014/main" id="{9DB07683-7942-4EA9-8616-80F3D98BCB33}"/>
                </a:ext>
              </a:extLst>
            </p:cNvPr>
            <p:cNvSpPr/>
            <p:nvPr/>
          </p:nvSpPr>
          <p:spPr>
            <a:xfrm rot="20918814">
              <a:off x="2694132" y="6245787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2" name="자유형: 도형 3671">
              <a:extLst>
                <a:ext uri="{FF2B5EF4-FFF2-40B4-BE49-F238E27FC236}">
                  <a16:creationId xmlns:a16="http://schemas.microsoft.com/office/drawing/2014/main" id="{630CD2BB-C960-4E8C-884E-9427208E0ACB}"/>
                </a:ext>
              </a:extLst>
            </p:cNvPr>
            <p:cNvSpPr/>
            <p:nvPr/>
          </p:nvSpPr>
          <p:spPr>
            <a:xfrm rot="20619368">
              <a:off x="2462567" y="6145449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3" name="자유형: 도형 3672">
              <a:extLst>
                <a:ext uri="{FF2B5EF4-FFF2-40B4-BE49-F238E27FC236}">
                  <a16:creationId xmlns:a16="http://schemas.microsoft.com/office/drawing/2014/main" id="{BF0C59FE-D8E1-418F-A6C1-C1AB50C7F924}"/>
                </a:ext>
              </a:extLst>
            </p:cNvPr>
            <p:cNvSpPr/>
            <p:nvPr/>
          </p:nvSpPr>
          <p:spPr>
            <a:xfrm rot="909363">
              <a:off x="6823339" y="6218040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4" name="자유형: 도형 3673">
              <a:extLst>
                <a:ext uri="{FF2B5EF4-FFF2-40B4-BE49-F238E27FC236}">
                  <a16:creationId xmlns:a16="http://schemas.microsoft.com/office/drawing/2014/main" id="{408E4D76-2CC6-465F-B119-D16201736868}"/>
                </a:ext>
              </a:extLst>
            </p:cNvPr>
            <p:cNvSpPr/>
            <p:nvPr/>
          </p:nvSpPr>
          <p:spPr>
            <a:xfrm rot="3929910">
              <a:off x="3288154" y="6279641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5" name="자유형: 도형 3674">
              <a:extLst>
                <a:ext uri="{FF2B5EF4-FFF2-40B4-BE49-F238E27FC236}">
                  <a16:creationId xmlns:a16="http://schemas.microsoft.com/office/drawing/2014/main" id="{6E1D81AF-4F4A-46EF-B41F-8027F13750E7}"/>
                </a:ext>
              </a:extLst>
            </p:cNvPr>
            <p:cNvSpPr/>
            <p:nvPr/>
          </p:nvSpPr>
          <p:spPr>
            <a:xfrm rot="323563">
              <a:off x="3704746" y="6224821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6" name="자유형: 도형 3675">
              <a:extLst>
                <a:ext uri="{FF2B5EF4-FFF2-40B4-BE49-F238E27FC236}">
                  <a16:creationId xmlns:a16="http://schemas.microsoft.com/office/drawing/2014/main" id="{68BC0A0E-C432-463B-BC94-EB06765F8F3A}"/>
                </a:ext>
              </a:extLst>
            </p:cNvPr>
            <p:cNvSpPr/>
            <p:nvPr/>
          </p:nvSpPr>
          <p:spPr>
            <a:xfrm rot="2268241">
              <a:off x="3487374" y="6240681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7" name="자유형: 도형 3676">
              <a:extLst>
                <a:ext uri="{FF2B5EF4-FFF2-40B4-BE49-F238E27FC236}">
                  <a16:creationId xmlns:a16="http://schemas.microsoft.com/office/drawing/2014/main" id="{4D33C512-A041-4F74-B79C-1A25E1696E49}"/>
                </a:ext>
              </a:extLst>
            </p:cNvPr>
            <p:cNvSpPr/>
            <p:nvPr/>
          </p:nvSpPr>
          <p:spPr>
            <a:xfrm rot="19848880">
              <a:off x="7330273" y="6229536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8" name="자유형: 도형 3677">
              <a:extLst>
                <a:ext uri="{FF2B5EF4-FFF2-40B4-BE49-F238E27FC236}">
                  <a16:creationId xmlns:a16="http://schemas.microsoft.com/office/drawing/2014/main" id="{A0654702-49E8-49D1-ABE4-EDA020061F41}"/>
                </a:ext>
              </a:extLst>
            </p:cNvPr>
            <p:cNvSpPr/>
            <p:nvPr/>
          </p:nvSpPr>
          <p:spPr>
            <a:xfrm rot="19441835">
              <a:off x="4279788" y="6225469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9" name="자유형: 도형 3678">
              <a:extLst>
                <a:ext uri="{FF2B5EF4-FFF2-40B4-BE49-F238E27FC236}">
                  <a16:creationId xmlns:a16="http://schemas.microsoft.com/office/drawing/2014/main" id="{CD5EFEA0-9637-408A-A9B7-88E8BED2E7A1}"/>
                </a:ext>
              </a:extLst>
            </p:cNvPr>
            <p:cNvSpPr/>
            <p:nvPr/>
          </p:nvSpPr>
          <p:spPr>
            <a:xfrm rot="19405600">
              <a:off x="4454286" y="6315718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0" name="자유형: 도형 3679">
              <a:extLst>
                <a:ext uri="{FF2B5EF4-FFF2-40B4-BE49-F238E27FC236}">
                  <a16:creationId xmlns:a16="http://schemas.microsoft.com/office/drawing/2014/main" id="{1DA98257-966C-4D5C-B10D-630DA9248698}"/>
                </a:ext>
              </a:extLst>
            </p:cNvPr>
            <p:cNvSpPr/>
            <p:nvPr/>
          </p:nvSpPr>
          <p:spPr>
            <a:xfrm rot="20918814">
              <a:off x="4083850" y="632293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1" name="자유형: 도형 3680">
              <a:extLst>
                <a:ext uri="{FF2B5EF4-FFF2-40B4-BE49-F238E27FC236}">
                  <a16:creationId xmlns:a16="http://schemas.microsoft.com/office/drawing/2014/main" id="{0C9A1A4D-04B3-45D5-8B6F-3900910BD75F}"/>
                </a:ext>
              </a:extLst>
            </p:cNvPr>
            <p:cNvSpPr/>
            <p:nvPr/>
          </p:nvSpPr>
          <p:spPr>
            <a:xfrm rot="20619368">
              <a:off x="3852285" y="622259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2" name="자유형: 도형 3681">
              <a:extLst>
                <a:ext uri="{FF2B5EF4-FFF2-40B4-BE49-F238E27FC236}">
                  <a16:creationId xmlns:a16="http://schemas.microsoft.com/office/drawing/2014/main" id="{70761C39-2E4E-4D87-AC30-D463FA873BE9}"/>
                </a:ext>
              </a:extLst>
            </p:cNvPr>
            <p:cNvSpPr/>
            <p:nvPr/>
          </p:nvSpPr>
          <p:spPr>
            <a:xfrm rot="909363">
              <a:off x="7999904" y="6196868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3" name="자유형: 도형 3682">
              <a:extLst>
                <a:ext uri="{FF2B5EF4-FFF2-40B4-BE49-F238E27FC236}">
                  <a16:creationId xmlns:a16="http://schemas.microsoft.com/office/drawing/2014/main" id="{6AA0CE3C-A994-435D-BEB7-05840E07F0D1}"/>
                </a:ext>
              </a:extLst>
            </p:cNvPr>
            <p:cNvSpPr/>
            <p:nvPr/>
          </p:nvSpPr>
          <p:spPr>
            <a:xfrm rot="3929910">
              <a:off x="4677872" y="6356790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4" name="자유형: 도형 3683">
              <a:extLst>
                <a:ext uri="{FF2B5EF4-FFF2-40B4-BE49-F238E27FC236}">
                  <a16:creationId xmlns:a16="http://schemas.microsoft.com/office/drawing/2014/main" id="{F99B433A-B4F9-47E6-9255-FEBF75AB877B}"/>
                </a:ext>
              </a:extLst>
            </p:cNvPr>
            <p:cNvSpPr/>
            <p:nvPr/>
          </p:nvSpPr>
          <p:spPr>
            <a:xfrm rot="323563">
              <a:off x="5094464" y="6301970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5" name="자유형: 도형 3684">
              <a:extLst>
                <a:ext uri="{FF2B5EF4-FFF2-40B4-BE49-F238E27FC236}">
                  <a16:creationId xmlns:a16="http://schemas.microsoft.com/office/drawing/2014/main" id="{8C635599-0DE3-486F-BFCD-257B67056BA4}"/>
                </a:ext>
              </a:extLst>
            </p:cNvPr>
            <p:cNvSpPr/>
            <p:nvPr/>
          </p:nvSpPr>
          <p:spPr>
            <a:xfrm rot="2268241">
              <a:off x="4877092" y="6317830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6" name="자유형: 도형 3685">
              <a:extLst>
                <a:ext uri="{FF2B5EF4-FFF2-40B4-BE49-F238E27FC236}">
                  <a16:creationId xmlns:a16="http://schemas.microsoft.com/office/drawing/2014/main" id="{4E761AA3-7D08-427B-A187-5D02B36D302D}"/>
                </a:ext>
              </a:extLst>
            </p:cNvPr>
            <p:cNvSpPr/>
            <p:nvPr/>
          </p:nvSpPr>
          <p:spPr>
            <a:xfrm rot="19848880">
              <a:off x="6517483" y="6405163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7" name="자유형: 도형 3686">
              <a:extLst>
                <a:ext uri="{FF2B5EF4-FFF2-40B4-BE49-F238E27FC236}">
                  <a16:creationId xmlns:a16="http://schemas.microsoft.com/office/drawing/2014/main" id="{1D9560DC-2BCD-497D-ADBD-0D4A49252900}"/>
                </a:ext>
              </a:extLst>
            </p:cNvPr>
            <p:cNvSpPr/>
            <p:nvPr/>
          </p:nvSpPr>
          <p:spPr>
            <a:xfrm rot="19441835">
              <a:off x="7144905" y="6290375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8" name="자유형: 도형 3687">
              <a:extLst>
                <a:ext uri="{FF2B5EF4-FFF2-40B4-BE49-F238E27FC236}">
                  <a16:creationId xmlns:a16="http://schemas.microsoft.com/office/drawing/2014/main" id="{340D1086-5EEA-4D3C-8B80-B3888F165E5A}"/>
                </a:ext>
              </a:extLst>
            </p:cNvPr>
            <p:cNvSpPr/>
            <p:nvPr/>
          </p:nvSpPr>
          <p:spPr>
            <a:xfrm rot="19405600">
              <a:off x="6738759" y="616282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9" name="자유형: 도형 3688">
              <a:extLst>
                <a:ext uri="{FF2B5EF4-FFF2-40B4-BE49-F238E27FC236}">
                  <a16:creationId xmlns:a16="http://schemas.microsoft.com/office/drawing/2014/main" id="{4F5D1EF1-0CF1-412D-9995-EFEE15530F40}"/>
                </a:ext>
              </a:extLst>
            </p:cNvPr>
            <p:cNvSpPr/>
            <p:nvPr/>
          </p:nvSpPr>
          <p:spPr>
            <a:xfrm rot="20918814">
              <a:off x="6368323" y="6170039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0" name="자유형: 도형 3689">
              <a:extLst>
                <a:ext uri="{FF2B5EF4-FFF2-40B4-BE49-F238E27FC236}">
                  <a16:creationId xmlns:a16="http://schemas.microsoft.com/office/drawing/2014/main" id="{7F1C1E30-B82A-4150-BF60-07E318878764}"/>
                </a:ext>
              </a:extLst>
            </p:cNvPr>
            <p:cNvSpPr/>
            <p:nvPr/>
          </p:nvSpPr>
          <p:spPr>
            <a:xfrm rot="20619368">
              <a:off x="6051649" y="625996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1" name="자유형: 도형 3690">
              <a:extLst>
                <a:ext uri="{FF2B5EF4-FFF2-40B4-BE49-F238E27FC236}">
                  <a16:creationId xmlns:a16="http://schemas.microsoft.com/office/drawing/2014/main" id="{4CBE12BC-3E3F-44D8-BA8E-14C9DB709AD8}"/>
                </a:ext>
              </a:extLst>
            </p:cNvPr>
            <p:cNvSpPr/>
            <p:nvPr/>
          </p:nvSpPr>
          <p:spPr>
            <a:xfrm rot="909363">
              <a:off x="7187114" y="6372495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2" name="자유형: 도형 3691">
              <a:extLst>
                <a:ext uri="{FF2B5EF4-FFF2-40B4-BE49-F238E27FC236}">
                  <a16:creationId xmlns:a16="http://schemas.microsoft.com/office/drawing/2014/main" id="{75B36B2C-D583-4969-B695-2FE9D588BC16}"/>
                </a:ext>
              </a:extLst>
            </p:cNvPr>
            <p:cNvSpPr/>
            <p:nvPr/>
          </p:nvSpPr>
          <p:spPr>
            <a:xfrm rot="3929910">
              <a:off x="6962345" y="6203893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3" name="자유형: 도형 3692">
              <a:extLst>
                <a:ext uri="{FF2B5EF4-FFF2-40B4-BE49-F238E27FC236}">
                  <a16:creationId xmlns:a16="http://schemas.microsoft.com/office/drawing/2014/main" id="{2571D5CF-20BB-44F3-B9B5-0361B10F39DB}"/>
                </a:ext>
              </a:extLst>
            </p:cNvPr>
            <p:cNvSpPr/>
            <p:nvPr/>
          </p:nvSpPr>
          <p:spPr>
            <a:xfrm rot="323563">
              <a:off x="7378937" y="6149073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4" name="자유형: 도형 3693">
              <a:extLst>
                <a:ext uri="{FF2B5EF4-FFF2-40B4-BE49-F238E27FC236}">
                  <a16:creationId xmlns:a16="http://schemas.microsoft.com/office/drawing/2014/main" id="{C20C6E5E-B53F-4D6D-941D-294F6DDDE1F1}"/>
                </a:ext>
              </a:extLst>
            </p:cNvPr>
            <p:cNvSpPr/>
            <p:nvPr/>
          </p:nvSpPr>
          <p:spPr>
            <a:xfrm rot="2268241">
              <a:off x="7161565" y="6164933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4" name="자유형: 도형 3703">
              <a:extLst>
                <a:ext uri="{FF2B5EF4-FFF2-40B4-BE49-F238E27FC236}">
                  <a16:creationId xmlns:a16="http://schemas.microsoft.com/office/drawing/2014/main" id="{E0C01430-2ADF-409D-A54D-1EF4C881DFBA}"/>
                </a:ext>
              </a:extLst>
            </p:cNvPr>
            <p:cNvSpPr/>
            <p:nvPr/>
          </p:nvSpPr>
          <p:spPr>
            <a:xfrm rot="19817056">
              <a:off x="7896343" y="613531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5" name="자유형: 도형 3704">
              <a:extLst>
                <a:ext uri="{FF2B5EF4-FFF2-40B4-BE49-F238E27FC236}">
                  <a16:creationId xmlns:a16="http://schemas.microsoft.com/office/drawing/2014/main" id="{238289AD-C27A-4DF4-BCB3-0411F246AE1A}"/>
                </a:ext>
              </a:extLst>
            </p:cNvPr>
            <p:cNvSpPr/>
            <p:nvPr/>
          </p:nvSpPr>
          <p:spPr>
            <a:xfrm rot="17988384">
              <a:off x="7532915" y="6227153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6" name="자유형: 도형 3705">
              <a:extLst>
                <a:ext uri="{FF2B5EF4-FFF2-40B4-BE49-F238E27FC236}">
                  <a16:creationId xmlns:a16="http://schemas.microsoft.com/office/drawing/2014/main" id="{4BF93C96-F710-49E9-9B25-A488929EC1D1}"/>
                </a:ext>
              </a:extLst>
            </p:cNvPr>
            <p:cNvSpPr/>
            <p:nvPr/>
          </p:nvSpPr>
          <p:spPr>
            <a:xfrm rot="17840360">
              <a:off x="7373605" y="6180028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7" name="자유형: 도형 3706">
              <a:extLst>
                <a:ext uri="{FF2B5EF4-FFF2-40B4-BE49-F238E27FC236}">
                  <a16:creationId xmlns:a16="http://schemas.microsoft.com/office/drawing/2014/main" id="{1796D46E-1B5F-476E-99A1-4577634CCF6F}"/>
                </a:ext>
              </a:extLst>
            </p:cNvPr>
            <p:cNvSpPr/>
            <p:nvPr/>
          </p:nvSpPr>
          <p:spPr>
            <a:xfrm rot="1694452">
              <a:off x="7847670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8" name="자유형: 도형 3707">
              <a:extLst>
                <a:ext uri="{FF2B5EF4-FFF2-40B4-BE49-F238E27FC236}">
                  <a16:creationId xmlns:a16="http://schemas.microsoft.com/office/drawing/2014/main" id="{5D55F1DB-550E-438C-A9F1-5C86EB68F1DE}"/>
                </a:ext>
              </a:extLst>
            </p:cNvPr>
            <p:cNvSpPr/>
            <p:nvPr/>
          </p:nvSpPr>
          <p:spPr>
            <a:xfrm rot="19612631">
              <a:off x="7747127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9" name="자유형: 도형 3708">
              <a:extLst>
                <a:ext uri="{FF2B5EF4-FFF2-40B4-BE49-F238E27FC236}">
                  <a16:creationId xmlns:a16="http://schemas.microsoft.com/office/drawing/2014/main" id="{0D6B4015-EAA6-4E2B-8CC1-5839DEAD59A2}"/>
                </a:ext>
              </a:extLst>
            </p:cNvPr>
            <p:cNvSpPr/>
            <p:nvPr/>
          </p:nvSpPr>
          <p:spPr>
            <a:xfrm rot="19817056">
              <a:off x="6509779" y="629244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0" name="자유형: 도형 3709">
              <a:extLst>
                <a:ext uri="{FF2B5EF4-FFF2-40B4-BE49-F238E27FC236}">
                  <a16:creationId xmlns:a16="http://schemas.microsoft.com/office/drawing/2014/main" id="{4D39C68A-38B3-408A-B50E-B1282CB1B471}"/>
                </a:ext>
              </a:extLst>
            </p:cNvPr>
            <p:cNvSpPr/>
            <p:nvPr/>
          </p:nvSpPr>
          <p:spPr>
            <a:xfrm rot="17988384">
              <a:off x="6351735" y="6246988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1" name="자유형: 도형 3710">
              <a:extLst>
                <a:ext uri="{FF2B5EF4-FFF2-40B4-BE49-F238E27FC236}">
                  <a16:creationId xmlns:a16="http://schemas.microsoft.com/office/drawing/2014/main" id="{85492305-7DD3-404B-97C3-20BF138209D3}"/>
                </a:ext>
              </a:extLst>
            </p:cNvPr>
            <p:cNvSpPr/>
            <p:nvPr/>
          </p:nvSpPr>
          <p:spPr>
            <a:xfrm rot="17840360">
              <a:off x="6192425" y="6199863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2" name="자유형: 도형 3711">
              <a:extLst>
                <a:ext uri="{FF2B5EF4-FFF2-40B4-BE49-F238E27FC236}">
                  <a16:creationId xmlns:a16="http://schemas.microsoft.com/office/drawing/2014/main" id="{E35DFDB3-786E-4E90-A74C-6D1C45F0E317}"/>
                </a:ext>
              </a:extLst>
            </p:cNvPr>
            <p:cNvSpPr/>
            <p:nvPr/>
          </p:nvSpPr>
          <p:spPr>
            <a:xfrm rot="1694452">
              <a:off x="6666490" y="6291693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3" name="자유형: 도형 3712">
              <a:extLst>
                <a:ext uri="{FF2B5EF4-FFF2-40B4-BE49-F238E27FC236}">
                  <a16:creationId xmlns:a16="http://schemas.microsoft.com/office/drawing/2014/main" id="{07FB8591-5D2A-457A-BF2F-CC6CF520A385}"/>
                </a:ext>
              </a:extLst>
            </p:cNvPr>
            <p:cNvSpPr/>
            <p:nvPr/>
          </p:nvSpPr>
          <p:spPr>
            <a:xfrm rot="19612631">
              <a:off x="6565947" y="6159831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4" name="자유형: 도형 3713">
              <a:extLst>
                <a:ext uri="{FF2B5EF4-FFF2-40B4-BE49-F238E27FC236}">
                  <a16:creationId xmlns:a16="http://schemas.microsoft.com/office/drawing/2014/main" id="{669CD24C-8C72-4449-9005-423BD3A7CAF5}"/>
                </a:ext>
              </a:extLst>
            </p:cNvPr>
            <p:cNvSpPr/>
            <p:nvPr/>
          </p:nvSpPr>
          <p:spPr>
            <a:xfrm rot="19817056">
              <a:off x="5342748" y="6116764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5" name="자유형: 도형 3714">
              <a:extLst>
                <a:ext uri="{FF2B5EF4-FFF2-40B4-BE49-F238E27FC236}">
                  <a16:creationId xmlns:a16="http://schemas.microsoft.com/office/drawing/2014/main" id="{9BF78B78-B9EC-4AB3-A751-8AA823356707}"/>
                </a:ext>
              </a:extLst>
            </p:cNvPr>
            <p:cNvSpPr/>
            <p:nvPr/>
          </p:nvSpPr>
          <p:spPr>
            <a:xfrm rot="17988384">
              <a:off x="4979320" y="6208606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6" name="자유형: 도형 3715">
              <a:extLst>
                <a:ext uri="{FF2B5EF4-FFF2-40B4-BE49-F238E27FC236}">
                  <a16:creationId xmlns:a16="http://schemas.microsoft.com/office/drawing/2014/main" id="{606287EA-BBBE-442B-9A02-BD2DBE320189}"/>
                </a:ext>
              </a:extLst>
            </p:cNvPr>
            <p:cNvSpPr/>
            <p:nvPr/>
          </p:nvSpPr>
          <p:spPr>
            <a:xfrm rot="17840360">
              <a:off x="4820010" y="6161481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7" name="자유형: 도형 3716">
              <a:extLst>
                <a:ext uri="{FF2B5EF4-FFF2-40B4-BE49-F238E27FC236}">
                  <a16:creationId xmlns:a16="http://schemas.microsoft.com/office/drawing/2014/main" id="{7BCEB74B-2AFA-444B-9C95-320A7E729C4D}"/>
                </a:ext>
              </a:extLst>
            </p:cNvPr>
            <p:cNvSpPr/>
            <p:nvPr/>
          </p:nvSpPr>
          <p:spPr>
            <a:xfrm rot="1694452">
              <a:off x="5294075" y="6253311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8" name="자유형: 도형 3717">
              <a:extLst>
                <a:ext uri="{FF2B5EF4-FFF2-40B4-BE49-F238E27FC236}">
                  <a16:creationId xmlns:a16="http://schemas.microsoft.com/office/drawing/2014/main" id="{1C4DAB37-BC5D-467E-AA33-FFEFC06FEDE6}"/>
                </a:ext>
              </a:extLst>
            </p:cNvPr>
            <p:cNvSpPr/>
            <p:nvPr/>
          </p:nvSpPr>
          <p:spPr>
            <a:xfrm rot="19612631">
              <a:off x="5193532" y="6121449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9" name="자유형: 도형 3718">
              <a:extLst>
                <a:ext uri="{FF2B5EF4-FFF2-40B4-BE49-F238E27FC236}">
                  <a16:creationId xmlns:a16="http://schemas.microsoft.com/office/drawing/2014/main" id="{2BDD7FAA-8938-414F-97DE-F2B51DA3DF6D}"/>
                </a:ext>
              </a:extLst>
            </p:cNvPr>
            <p:cNvSpPr/>
            <p:nvPr/>
          </p:nvSpPr>
          <p:spPr>
            <a:xfrm rot="19817056">
              <a:off x="10239554" y="620266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0" name="자유형: 도형 3719">
              <a:extLst>
                <a:ext uri="{FF2B5EF4-FFF2-40B4-BE49-F238E27FC236}">
                  <a16:creationId xmlns:a16="http://schemas.microsoft.com/office/drawing/2014/main" id="{A3FC4FB1-D800-4448-B30A-217B6D46F949}"/>
                </a:ext>
              </a:extLst>
            </p:cNvPr>
            <p:cNvSpPr/>
            <p:nvPr/>
          </p:nvSpPr>
          <p:spPr>
            <a:xfrm rot="17988384">
              <a:off x="10959834" y="6304464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2" name="자유형: 도형 3721">
              <a:extLst>
                <a:ext uri="{FF2B5EF4-FFF2-40B4-BE49-F238E27FC236}">
                  <a16:creationId xmlns:a16="http://schemas.microsoft.com/office/drawing/2014/main" id="{6726BFC0-7896-481E-B0BC-EACB7BCFE87E}"/>
                </a:ext>
              </a:extLst>
            </p:cNvPr>
            <p:cNvSpPr/>
            <p:nvPr/>
          </p:nvSpPr>
          <p:spPr>
            <a:xfrm rot="1694452">
              <a:off x="11124027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3" name="자유형: 도형 3722">
              <a:extLst>
                <a:ext uri="{FF2B5EF4-FFF2-40B4-BE49-F238E27FC236}">
                  <a16:creationId xmlns:a16="http://schemas.microsoft.com/office/drawing/2014/main" id="{2BC409D8-E2E3-4D2B-9B8F-F227CBD69EC8}"/>
                </a:ext>
              </a:extLst>
            </p:cNvPr>
            <p:cNvSpPr/>
            <p:nvPr/>
          </p:nvSpPr>
          <p:spPr>
            <a:xfrm rot="19612631">
              <a:off x="11023484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5" name="자유형: 도형 3724">
              <a:extLst>
                <a:ext uri="{FF2B5EF4-FFF2-40B4-BE49-F238E27FC236}">
                  <a16:creationId xmlns:a16="http://schemas.microsoft.com/office/drawing/2014/main" id="{2E9029B0-10EB-456D-89A3-ECE18B66F33C}"/>
                </a:ext>
              </a:extLst>
            </p:cNvPr>
            <p:cNvSpPr/>
            <p:nvPr/>
          </p:nvSpPr>
          <p:spPr>
            <a:xfrm rot="20518062">
              <a:off x="10028305" y="6102551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6" name="자유형: 도형 3725">
              <a:extLst>
                <a:ext uri="{FF2B5EF4-FFF2-40B4-BE49-F238E27FC236}">
                  <a16:creationId xmlns:a16="http://schemas.microsoft.com/office/drawing/2014/main" id="{D2C9912A-2AC3-4B44-9316-46560CB8A9BE}"/>
                </a:ext>
              </a:extLst>
            </p:cNvPr>
            <p:cNvSpPr/>
            <p:nvPr/>
          </p:nvSpPr>
          <p:spPr>
            <a:xfrm rot="17026048">
              <a:off x="9687627" y="6322124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7" name="자유형: 도형 3726">
              <a:extLst>
                <a:ext uri="{FF2B5EF4-FFF2-40B4-BE49-F238E27FC236}">
                  <a16:creationId xmlns:a16="http://schemas.microsoft.com/office/drawing/2014/main" id="{7A3B4572-4DCB-419E-BA2C-8BAB552F70AB}"/>
                </a:ext>
              </a:extLst>
            </p:cNvPr>
            <p:cNvSpPr/>
            <p:nvPr/>
          </p:nvSpPr>
          <p:spPr>
            <a:xfrm rot="18416430">
              <a:off x="8758284" y="6261640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2" name="자유형: 도형 3731">
              <a:extLst>
                <a:ext uri="{FF2B5EF4-FFF2-40B4-BE49-F238E27FC236}">
                  <a16:creationId xmlns:a16="http://schemas.microsoft.com/office/drawing/2014/main" id="{2F0AC8CC-8C59-4C63-9DAD-0A219FA74E37}"/>
                </a:ext>
              </a:extLst>
            </p:cNvPr>
            <p:cNvSpPr/>
            <p:nvPr/>
          </p:nvSpPr>
          <p:spPr>
            <a:xfrm rot="19193571">
              <a:off x="9364492" y="6093678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3" name="자유형: 도형 3732">
              <a:extLst>
                <a:ext uri="{FF2B5EF4-FFF2-40B4-BE49-F238E27FC236}">
                  <a16:creationId xmlns:a16="http://schemas.microsoft.com/office/drawing/2014/main" id="{10BF8796-0EF7-451E-807C-C4A394BAC5D5}"/>
                </a:ext>
              </a:extLst>
            </p:cNvPr>
            <p:cNvSpPr/>
            <p:nvPr/>
          </p:nvSpPr>
          <p:spPr>
            <a:xfrm rot="19441835">
              <a:off x="9291551" y="6229058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4" name="자유형: 도형 3733">
              <a:extLst>
                <a:ext uri="{FF2B5EF4-FFF2-40B4-BE49-F238E27FC236}">
                  <a16:creationId xmlns:a16="http://schemas.microsoft.com/office/drawing/2014/main" id="{D8CED725-F42D-47EC-B8E8-7DA26EEF4D3F}"/>
                </a:ext>
              </a:extLst>
            </p:cNvPr>
            <p:cNvSpPr/>
            <p:nvPr/>
          </p:nvSpPr>
          <p:spPr>
            <a:xfrm rot="19863785">
              <a:off x="10331721" y="6429097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5" name="자유형: 도형 3734">
              <a:extLst>
                <a:ext uri="{FF2B5EF4-FFF2-40B4-BE49-F238E27FC236}">
                  <a16:creationId xmlns:a16="http://schemas.microsoft.com/office/drawing/2014/main" id="{D21E018B-C753-409A-956C-226614DCEB2A}"/>
                </a:ext>
              </a:extLst>
            </p:cNvPr>
            <p:cNvSpPr/>
            <p:nvPr/>
          </p:nvSpPr>
          <p:spPr>
            <a:xfrm rot="17853033">
              <a:off x="9774121" y="6126257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6" name="자유형: 도형 3735">
              <a:extLst>
                <a:ext uri="{FF2B5EF4-FFF2-40B4-BE49-F238E27FC236}">
                  <a16:creationId xmlns:a16="http://schemas.microsoft.com/office/drawing/2014/main" id="{E8661616-08A5-4372-A5E1-9F29309BB9B1}"/>
                </a:ext>
              </a:extLst>
            </p:cNvPr>
            <p:cNvSpPr/>
            <p:nvPr/>
          </p:nvSpPr>
          <p:spPr>
            <a:xfrm rot="19405600">
              <a:off x="9466049" y="6319307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7" name="자유형: 도형 3736">
              <a:extLst>
                <a:ext uri="{FF2B5EF4-FFF2-40B4-BE49-F238E27FC236}">
                  <a16:creationId xmlns:a16="http://schemas.microsoft.com/office/drawing/2014/main" id="{3E3B12D4-4BCC-4DA3-9179-3C91A4B7CE95}"/>
                </a:ext>
              </a:extLst>
            </p:cNvPr>
            <p:cNvSpPr/>
            <p:nvPr/>
          </p:nvSpPr>
          <p:spPr>
            <a:xfrm rot="19551668">
              <a:off x="9939268" y="6297725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8" name="자유형: 도형 3737">
              <a:extLst>
                <a:ext uri="{FF2B5EF4-FFF2-40B4-BE49-F238E27FC236}">
                  <a16:creationId xmlns:a16="http://schemas.microsoft.com/office/drawing/2014/main" id="{529EC836-64BA-4359-826C-CA5A95784A29}"/>
                </a:ext>
              </a:extLst>
            </p:cNvPr>
            <p:cNvSpPr/>
            <p:nvPr/>
          </p:nvSpPr>
          <p:spPr>
            <a:xfrm rot="20918814">
              <a:off x="9095613" y="6326525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9" name="자유형: 도형 3738">
              <a:extLst>
                <a:ext uri="{FF2B5EF4-FFF2-40B4-BE49-F238E27FC236}">
                  <a16:creationId xmlns:a16="http://schemas.microsoft.com/office/drawing/2014/main" id="{D4FDD9B5-9EF6-4422-B148-03435040E92D}"/>
                </a:ext>
              </a:extLst>
            </p:cNvPr>
            <p:cNvSpPr/>
            <p:nvPr/>
          </p:nvSpPr>
          <p:spPr>
            <a:xfrm rot="20619368">
              <a:off x="8864048" y="622618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0" name="자유형: 도형 3739">
              <a:extLst>
                <a:ext uri="{FF2B5EF4-FFF2-40B4-BE49-F238E27FC236}">
                  <a16:creationId xmlns:a16="http://schemas.microsoft.com/office/drawing/2014/main" id="{9C496D1D-B3A0-4D4D-82E1-9B8406089808}"/>
                </a:ext>
              </a:extLst>
            </p:cNvPr>
            <p:cNvSpPr/>
            <p:nvPr/>
          </p:nvSpPr>
          <p:spPr>
            <a:xfrm rot="21051651">
              <a:off x="9527664" y="6160881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1" name="자유형: 도형 3740">
              <a:extLst>
                <a:ext uri="{FF2B5EF4-FFF2-40B4-BE49-F238E27FC236}">
                  <a16:creationId xmlns:a16="http://schemas.microsoft.com/office/drawing/2014/main" id="{8C9BFA17-519C-4A86-81D5-FB16019071EA}"/>
                </a:ext>
              </a:extLst>
            </p:cNvPr>
            <p:cNvSpPr/>
            <p:nvPr/>
          </p:nvSpPr>
          <p:spPr>
            <a:xfrm rot="19234761">
              <a:off x="9017692" y="6167280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2" name="자유형: 도형 3741">
              <a:extLst>
                <a:ext uri="{FF2B5EF4-FFF2-40B4-BE49-F238E27FC236}">
                  <a16:creationId xmlns:a16="http://schemas.microsoft.com/office/drawing/2014/main" id="{5C219A9D-E413-42DA-8DAA-93BD643A09B6}"/>
                </a:ext>
              </a:extLst>
            </p:cNvPr>
            <p:cNvSpPr/>
            <p:nvPr/>
          </p:nvSpPr>
          <p:spPr>
            <a:xfrm rot="19860860">
              <a:off x="9129411" y="6059092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3" name="자유형: 도형 3742">
              <a:extLst>
                <a:ext uri="{FF2B5EF4-FFF2-40B4-BE49-F238E27FC236}">
                  <a16:creationId xmlns:a16="http://schemas.microsoft.com/office/drawing/2014/main" id="{539D3E7D-38AE-4B80-958D-79B916D291DD}"/>
                </a:ext>
              </a:extLst>
            </p:cNvPr>
            <p:cNvSpPr/>
            <p:nvPr/>
          </p:nvSpPr>
          <p:spPr>
            <a:xfrm rot="20058636">
              <a:off x="8742315" y="6359994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4" name="자유형: 도형 3743">
              <a:extLst>
                <a:ext uri="{FF2B5EF4-FFF2-40B4-BE49-F238E27FC236}">
                  <a16:creationId xmlns:a16="http://schemas.microsoft.com/office/drawing/2014/main" id="{443AB5B6-4D3B-4C0A-B5CB-636E0C921AEE}"/>
                </a:ext>
              </a:extLst>
            </p:cNvPr>
            <p:cNvSpPr/>
            <p:nvPr/>
          </p:nvSpPr>
          <p:spPr>
            <a:xfrm rot="19649814">
              <a:off x="10227567" y="6304839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5" name="자유형: 도형 3744">
              <a:extLst>
                <a:ext uri="{FF2B5EF4-FFF2-40B4-BE49-F238E27FC236}">
                  <a16:creationId xmlns:a16="http://schemas.microsoft.com/office/drawing/2014/main" id="{B3105779-4457-4EF1-9173-4B5E95CB191C}"/>
                </a:ext>
              </a:extLst>
            </p:cNvPr>
            <p:cNvSpPr/>
            <p:nvPr/>
          </p:nvSpPr>
          <p:spPr>
            <a:xfrm rot="20518062">
              <a:off x="11722499" y="6047492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6" name="자유형: 도형 3745">
              <a:extLst>
                <a:ext uri="{FF2B5EF4-FFF2-40B4-BE49-F238E27FC236}">
                  <a16:creationId xmlns:a16="http://schemas.microsoft.com/office/drawing/2014/main" id="{24819C9E-5FDE-45C8-BE08-0DE61772A64F}"/>
                </a:ext>
              </a:extLst>
            </p:cNvPr>
            <p:cNvSpPr/>
            <p:nvPr/>
          </p:nvSpPr>
          <p:spPr>
            <a:xfrm rot="17026048">
              <a:off x="11381821" y="6267065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7" name="자유형: 도형 3746">
              <a:extLst>
                <a:ext uri="{FF2B5EF4-FFF2-40B4-BE49-F238E27FC236}">
                  <a16:creationId xmlns:a16="http://schemas.microsoft.com/office/drawing/2014/main" id="{0CFB18B4-2191-4340-9AC4-5C1575AA7C24}"/>
                </a:ext>
              </a:extLst>
            </p:cNvPr>
            <p:cNvSpPr/>
            <p:nvPr/>
          </p:nvSpPr>
          <p:spPr>
            <a:xfrm rot="18416430">
              <a:off x="10452478" y="6206581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9" name="자유형: 도형 3748">
              <a:extLst>
                <a:ext uri="{FF2B5EF4-FFF2-40B4-BE49-F238E27FC236}">
                  <a16:creationId xmlns:a16="http://schemas.microsoft.com/office/drawing/2014/main" id="{DDC83E26-35F5-400E-8357-F5461F9E73B2}"/>
                </a:ext>
              </a:extLst>
            </p:cNvPr>
            <p:cNvSpPr/>
            <p:nvPr/>
          </p:nvSpPr>
          <p:spPr>
            <a:xfrm rot="19617645">
              <a:off x="11817294" y="6241834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0" name="자유형: 도형 3749">
              <a:extLst>
                <a:ext uri="{FF2B5EF4-FFF2-40B4-BE49-F238E27FC236}">
                  <a16:creationId xmlns:a16="http://schemas.microsoft.com/office/drawing/2014/main" id="{ED0E04D7-0CB3-4BFA-9846-C22A080EEDE8}"/>
                </a:ext>
              </a:extLst>
            </p:cNvPr>
            <p:cNvSpPr/>
            <p:nvPr/>
          </p:nvSpPr>
          <p:spPr>
            <a:xfrm rot="18853146">
              <a:off x="12091191" y="6049770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1" name="자유형: 도형 3750">
              <a:extLst>
                <a:ext uri="{FF2B5EF4-FFF2-40B4-BE49-F238E27FC236}">
                  <a16:creationId xmlns:a16="http://schemas.microsoft.com/office/drawing/2014/main" id="{5FE8BD35-5D53-4170-8CEA-A88509389CFC}"/>
                </a:ext>
              </a:extLst>
            </p:cNvPr>
            <p:cNvSpPr/>
            <p:nvPr/>
          </p:nvSpPr>
          <p:spPr>
            <a:xfrm rot="20232826">
              <a:off x="11927149" y="6111435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2" name="자유형: 도형 3751">
              <a:extLst>
                <a:ext uri="{FF2B5EF4-FFF2-40B4-BE49-F238E27FC236}">
                  <a16:creationId xmlns:a16="http://schemas.microsoft.com/office/drawing/2014/main" id="{118C643D-1113-4280-B7F4-B8726776FD76}"/>
                </a:ext>
              </a:extLst>
            </p:cNvPr>
            <p:cNvSpPr/>
            <p:nvPr/>
          </p:nvSpPr>
          <p:spPr>
            <a:xfrm rot="19193571">
              <a:off x="12044146" y="6256144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4" name="자유형: 도형 3753">
              <a:extLst>
                <a:ext uri="{FF2B5EF4-FFF2-40B4-BE49-F238E27FC236}">
                  <a16:creationId xmlns:a16="http://schemas.microsoft.com/office/drawing/2014/main" id="{CBE62FD4-1000-4253-ABC9-9A1E58048C4B}"/>
                </a:ext>
              </a:extLst>
            </p:cNvPr>
            <p:cNvSpPr/>
            <p:nvPr/>
          </p:nvSpPr>
          <p:spPr>
            <a:xfrm rot="19863785">
              <a:off x="12025915" y="6374038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5" name="자유형: 도형 3754">
              <a:extLst>
                <a:ext uri="{FF2B5EF4-FFF2-40B4-BE49-F238E27FC236}">
                  <a16:creationId xmlns:a16="http://schemas.microsoft.com/office/drawing/2014/main" id="{AE4FD52C-1362-4972-9E10-132739793893}"/>
                </a:ext>
              </a:extLst>
            </p:cNvPr>
            <p:cNvSpPr/>
            <p:nvPr/>
          </p:nvSpPr>
          <p:spPr>
            <a:xfrm rot="17853033">
              <a:off x="11468315" y="6071198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6" name="자유형: 도형 3755">
              <a:extLst>
                <a:ext uri="{FF2B5EF4-FFF2-40B4-BE49-F238E27FC236}">
                  <a16:creationId xmlns:a16="http://schemas.microsoft.com/office/drawing/2014/main" id="{F26E5421-7D00-4401-861F-E4B9A3C18C03}"/>
                </a:ext>
              </a:extLst>
            </p:cNvPr>
            <p:cNvSpPr/>
            <p:nvPr/>
          </p:nvSpPr>
          <p:spPr>
            <a:xfrm rot="19405600">
              <a:off x="11330656" y="614029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7" name="자유형: 도형 3756">
              <a:extLst>
                <a:ext uri="{FF2B5EF4-FFF2-40B4-BE49-F238E27FC236}">
                  <a16:creationId xmlns:a16="http://schemas.microsoft.com/office/drawing/2014/main" id="{24B7D56A-E682-4321-AE3B-F660ED7C0921}"/>
                </a:ext>
              </a:extLst>
            </p:cNvPr>
            <p:cNvSpPr/>
            <p:nvPr/>
          </p:nvSpPr>
          <p:spPr>
            <a:xfrm rot="19551668">
              <a:off x="11633462" y="6242666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8" name="자유형: 도형 3757">
              <a:extLst>
                <a:ext uri="{FF2B5EF4-FFF2-40B4-BE49-F238E27FC236}">
                  <a16:creationId xmlns:a16="http://schemas.microsoft.com/office/drawing/2014/main" id="{0C5580C4-6AA1-4A26-B62A-BD49002BEB15}"/>
                </a:ext>
              </a:extLst>
            </p:cNvPr>
            <p:cNvSpPr/>
            <p:nvPr/>
          </p:nvSpPr>
          <p:spPr>
            <a:xfrm rot="20918814">
              <a:off x="10789807" y="627146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9" name="자유형: 도형 3758">
              <a:extLst>
                <a:ext uri="{FF2B5EF4-FFF2-40B4-BE49-F238E27FC236}">
                  <a16:creationId xmlns:a16="http://schemas.microsoft.com/office/drawing/2014/main" id="{D11CDC2F-6B54-467D-9EEC-495D24310AEA}"/>
                </a:ext>
              </a:extLst>
            </p:cNvPr>
            <p:cNvSpPr/>
            <p:nvPr/>
          </p:nvSpPr>
          <p:spPr>
            <a:xfrm rot="20619368">
              <a:off x="10558242" y="617112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0" name="자유형: 도형 3759">
              <a:extLst>
                <a:ext uri="{FF2B5EF4-FFF2-40B4-BE49-F238E27FC236}">
                  <a16:creationId xmlns:a16="http://schemas.microsoft.com/office/drawing/2014/main" id="{376DFAFC-8D48-439D-A5FF-6A0D96F154DA}"/>
                </a:ext>
              </a:extLst>
            </p:cNvPr>
            <p:cNvSpPr/>
            <p:nvPr/>
          </p:nvSpPr>
          <p:spPr>
            <a:xfrm rot="21051651">
              <a:off x="11221858" y="6105822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1" name="자유형: 도형 3760">
              <a:extLst>
                <a:ext uri="{FF2B5EF4-FFF2-40B4-BE49-F238E27FC236}">
                  <a16:creationId xmlns:a16="http://schemas.microsoft.com/office/drawing/2014/main" id="{0309E2B4-E335-404D-B810-F9943874BE56}"/>
                </a:ext>
              </a:extLst>
            </p:cNvPr>
            <p:cNvSpPr/>
            <p:nvPr/>
          </p:nvSpPr>
          <p:spPr>
            <a:xfrm rot="19234761">
              <a:off x="10711886" y="6112221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2" name="자유형: 도형 3761">
              <a:extLst>
                <a:ext uri="{FF2B5EF4-FFF2-40B4-BE49-F238E27FC236}">
                  <a16:creationId xmlns:a16="http://schemas.microsoft.com/office/drawing/2014/main" id="{46C7F3E4-8B33-43BC-891F-8DD8BC5A3B00}"/>
                </a:ext>
              </a:extLst>
            </p:cNvPr>
            <p:cNvSpPr/>
            <p:nvPr/>
          </p:nvSpPr>
          <p:spPr>
            <a:xfrm rot="19860860">
              <a:off x="9662273" y="6221707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3" name="자유형: 도형 3762">
              <a:extLst>
                <a:ext uri="{FF2B5EF4-FFF2-40B4-BE49-F238E27FC236}">
                  <a16:creationId xmlns:a16="http://schemas.microsoft.com/office/drawing/2014/main" id="{FD93DD39-A1ED-4513-B009-1E1BB1A8C25F}"/>
                </a:ext>
              </a:extLst>
            </p:cNvPr>
            <p:cNvSpPr/>
            <p:nvPr/>
          </p:nvSpPr>
          <p:spPr>
            <a:xfrm rot="20058636">
              <a:off x="10436509" y="6304935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3568" name="자유형: 도형 3567">
            <a:extLst>
              <a:ext uri="{FF2B5EF4-FFF2-40B4-BE49-F238E27FC236}">
                <a16:creationId xmlns:a16="http://schemas.microsoft.com/office/drawing/2014/main" id="{58A42923-51D6-48F3-9393-71AEF6476BFD}"/>
              </a:ext>
            </a:extLst>
          </p:cNvPr>
          <p:cNvSpPr/>
          <p:nvPr/>
        </p:nvSpPr>
        <p:spPr>
          <a:xfrm>
            <a:off x="0" y="11489061"/>
            <a:ext cx="12190362" cy="723900"/>
          </a:xfrm>
          <a:custGeom>
            <a:avLst/>
            <a:gdLst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355600 w 12268200"/>
              <a:gd name="connsiteY0" fmla="*/ 16764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355600 w 12268200"/>
              <a:gd name="connsiteY8" fmla="*/ 16764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8200" h="723900">
                <a:moveTo>
                  <a:pt x="180340" y="68580"/>
                </a:moveTo>
                <a:cubicBezTo>
                  <a:pt x="549487" y="-4233"/>
                  <a:pt x="2572173" y="303953"/>
                  <a:pt x="3954780" y="284480"/>
                </a:cubicBezTo>
                <a:cubicBezTo>
                  <a:pt x="5483860" y="197273"/>
                  <a:pt x="5648960" y="148167"/>
                  <a:pt x="6080760" y="198120"/>
                </a:cubicBezTo>
                <a:cubicBezTo>
                  <a:pt x="6595533" y="279400"/>
                  <a:pt x="6683587" y="261620"/>
                  <a:pt x="7167880" y="266700"/>
                </a:cubicBezTo>
                <a:cubicBezTo>
                  <a:pt x="9203267" y="-13547"/>
                  <a:pt x="11871113" y="407247"/>
                  <a:pt x="12268200" y="203200"/>
                </a:cubicBezTo>
                <a:lnTo>
                  <a:pt x="12268200" y="723900"/>
                </a:lnTo>
                <a:lnTo>
                  <a:pt x="0" y="723900"/>
                </a:lnTo>
                <a:lnTo>
                  <a:pt x="0" y="0"/>
                </a:lnTo>
                <a:lnTo>
                  <a:pt x="180340" y="68580"/>
                </a:lnTo>
                <a:close/>
              </a:path>
            </a:pathLst>
          </a:custGeom>
          <a:gradFill flip="none" rotWithShape="1">
            <a:gsLst>
              <a:gs pos="100000">
                <a:srgbClr val="030408"/>
              </a:gs>
              <a:gs pos="75000">
                <a:srgbClr val="08101B"/>
              </a:gs>
              <a:gs pos="0">
                <a:srgbClr val="6576AF"/>
              </a:gs>
              <a:gs pos="15000">
                <a:srgbClr val="3B66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62992-E666-4F7E-AC3C-AF42E54196E2}"/>
              </a:ext>
            </a:extLst>
          </p:cNvPr>
          <p:cNvGrpSpPr/>
          <p:nvPr/>
        </p:nvGrpSpPr>
        <p:grpSpPr>
          <a:xfrm>
            <a:off x="7307239" y="14629732"/>
            <a:ext cx="256901" cy="942516"/>
            <a:chOff x="8219239" y="5326305"/>
            <a:chExt cx="336550" cy="1234731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24B084-4FD9-4B49-ADCA-4F677FC000C0}"/>
                </a:ext>
              </a:extLst>
            </p:cNvPr>
            <p:cNvSpPr/>
            <p:nvPr/>
          </p:nvSpPr>
          <p:spPr>
            <a:xfrm>
              <a:off x="8219239" y="5326305"/>
              <a:ext cx="336550" cy="1234731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234731">
                  <a:moveTo>
                    <a:pt x="0" y="60613"/>
                  </a:moveTo>
                  <a:cubicBezTo>
                    <a:pt x="141817" y="-13823"/>
                    <a:pt x="410633" y="-13823"/>
                    <a:pt x="508000" y="28863"/>
                  </a:cubicBezTo>
                  <a:cubicBezTo>
                    <a:pt x="508000" y="416918"/>
                    <a:pt x="488950" y="779572"/>
                    <a:pt x="508000" y="1193027"/>
                  </a:cubicBezTo>
                  <a:cubicBezTo>
                    <a:pt x="508000" y="1243295"/>
                    <a:pt x="283100" y="1233245"/>
                    <a:pt x="232832" y="1233245"/>
                  </a:cubicBezTo>
                  <a:cubicBezTo>
                    <a:pt x="174271" y="1241006"/>
                    <a:pt x="77611" y="1217016"/>
                    <a:pt x="0" y="1193027"/>
                  </a:cubicBezTo>
                  <a:cubicBezTo>
                    <a:pt x="69850" y="485356"/>
                    <a:pt x="0" y="438084"/>
                    <a:pt x="0" y="606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030F72C-6F50-453F-950A-9DBEB3C43C0D}"/>
                </a:ext>
              </a:extLst>
            </p:cNvPr>
            <p:cNvSpPr/>
            <p:nvPr/>
          </p:nvSpPr>
          <p:spPr>
            <a:xfrm flipH="1" flipV="1">
              <a:off x="8264843" y="5404263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4CC6FC-17B7-4486-B26D-A4222FD57EBF}"/>
                </a:ext>
              </a:extLst>
            </p:cNvPr>
            <p:cNvSpPr/>
            <p:nvPr/>
          </p:nvSpPr>
          <p:spPr>
            <a:xfrm flipH="1">
              <a:off x="8484365" y="5387124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65FC397-F1F5-4DC6-9B17-9BD999405952}"/>
                </a:ext>
              </a:extLst>
            </p:cNvPr>
            <p:cNvSpPr/>
            <p:nvPr/>
          </p:nvSpPr>
          <p:spPr>
            <a:xfrm>
              <a:off x="8310562" y="5582105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D29097D-4CC5-4663-AAC4-8388C1FF32EE}"/>
                </a:ext>
              </a:extLst>
            </p:cNvPr>
            <p:cNvSpPr/>
            <p:nvPr/>
          </p:nvSpPr>
          <p:spPr>
            <a:xfrm flipH="1">
              <a:off x="8361154" y="5776447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48AC667-62A5-4EE0-9652-3F79525F4108}"/>
                </a:ext>
              </a:extLst>
            </p:cNvPr>
            <p:cNvSpPr/>
            <p:nvPr/>
          </p:nvSpPr>
          <p:spPr>
            <a:xfrm>
              <a:off x="8477683" y="5655740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061103-2B0F-40A4-86E0-A037DD93B075}"/>
              </a:ext>
            </a:extLst>
          </p:cNvPr>
          <p:cNvGrpSpPr/>
          <p:nvPr/>
        </p:nvGrpSpPr>
        <p:grpSpPr>
          <a:xfrm>
            <a:off x="5479370" y="13898099"/>
            <a:ext cx="373940" cy="1086633"/>
            <a:chOff x="8136282" y="5324662"/>
            <a:chExt cx="419506" cy="1236494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D81BB062-DA22-41E6-8188-476C0700430E}"/>
                </a:ext>
              </a:extLst>
            </p:cNvPr>
            <p:cNvSpPr/>
            <p:nvPr/>
          </p:nvSpPr>
          <p:spPr>
            <a:xfrm>
              <a:off x="8136282" y="5324662"/>
              <a:ext cx="419506" cy="1236494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45023 h 1219141"/>
                <a:gd name="connsiteX1" fmla="*/ 508000 w 508000"/>
                <a:gd name="connsiteY1" fmla="*/ 44229 h 1219141"/>
                <a:gd name="connsiteX2" fmla="*/ 508000 w 508000"/>
                <a:gd name="connsiteY2" fmla="*/ 1177437 h 1219141"/>
                <a:gd name="connsiteX3" fmla="*/ 232832 w 508000"/>
                <a:gd name="connsiteY3" fmla="*/ 1217655 h 1219141"/>
                <a:gd name="connsiteX4" fmla="*/ 0 w 508000"/>
                <a:gd name="connsiteY4" fmla="*/ 1177437 h 1219141"/>
                <a:gd name="connsiteX5" fmla="*/ 0 w 508000"/>
                <a:gd name="connsiteY5" fmla="*/ 45023 h 1219141"/>
                <a:gd name="connsiteX0" fmla="*/ 0 w 515189"/>
                <a:gd name="connsiteY0" fmla="*/ 36062 h 1236374"/>
                <a:gd name="connsiteX1" fmla="*/ 515189 w 515189"/>
                <a:gd name="connsiteY1" fmla="*/ 61462 h 1236374"/>
                <a:gd name="connsiteX2" fmla="*/ 515189 w 515189"/>
                <a:gd name="connsiteY2" fmla="*/ 1194670 h 1236374"/>
                <a:gd name="connsiteX3" fmla="*/ 240021 w 515189"/>
                <a:gd name="connsiteY3" fmla="*/ 1234888 h 1236374"/>
                <a:gd name="connsiteX4" fmla="*/ 7189 w 515189"/>
                <a:gd name="connsiteY4" fmla="*/ 1194670 h 1236374"/>
                <a:gd name="connsiteX5" fmla="*/ 0 w 515189"/>
                <a:gd name="connsiteY5" fmla="*/ 36062 h 1236374"/>
                <a:gd name="connsiteX0" fmla="*/ 10841 w 526030"/>
                <a:gd name="connsiteY0" fmla="*/ 36062 h 1236374"/>
                <a:gd name="connsiteX1" fmla="*/ 526030 w 526030"/>
                <a:gd name="connsiteY1" fmla="*/ 61462 h 1236374"/>
                <a:gd name="connsiteX2" fmla="*/ 526030 w 526030"/>
                <a:gd name="connsiteY2" fmla="*/ 1194670 h 1236374"/>
                <a:gd name="connsiteX3" fmla="*/ 250862 w 526030"/>
                <a:gd name="connsiteY3" fmla="*/ 1234888 h 1236374"/>
                <a:gd name="connsiteX4" fmla="*/ 18030 w 526030"/>
                <a:gd name="connsiteY4" fmla="*/ 1194670 h 1236374"/>
                <a:gd name="connsiteX5" fmla="*/ 10841 w 526030"/>
                <a:gd name="connsiteY5" fmla="*/ 36062 h 1236374"/>
                <a:gd name="connsiteX0" fmla="*/ 10841 w 526030"/>
                <a:gd name="connsiteY0" fmla="*/ 36062 h 1236099"/>
                <a:gd name="connsiteX1" fmla="*/ 526030 w 526030"/>
                <a:gd name="connsiteY1" fmla="*/ 61462 h 1236099"/>
                <a:gd name="connsiteX2" fmla="*/ 526030 w 526030"/>
                <a:gd name="connsiteY2" fmla="*/ 1194670 h 1236099"/>
                <a:gd name="connsiteX3" fmla="*/ 250862 w 526030"/>
                <a:gd name="connsiteY3" fmla="*/ 1234888 h 1236099"/>
                <a:gd name="connsiteX4" fmla="*/ 18030 w 526030"/>
                <a:gd name="connsiteY4" fmla="*/ 1187526 h 1236099"/>
                <a:gd name="connsiteX5" fmla="*/ 10841 w 526030"/>
                <a:gd name="connsiteY5" fmla="*/ 36062 h 1236099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20152 w 633217"/>
                <a:gd name="connsiteY0" fmla="*/ 36062 h 1236494"/>
                <a:gd name="connsiteX1" fmla="*/ 633217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217" h="1236494">
                  <a:moveTo>
                    <a:pt x="20152" y="36062"/>
                  </a:moveTo>
                  <a:cubicBezTo>
                    <a:pt x="161969" y="-38374"/>
                    <a:pt x="443732" y="18776"/>
                    <a:pt x="541099" y="61462"/>
                  </a:cubicBezTo>
                  <a:cubicBezTo>
                    <a:pt x="575643" y="449517"/>
                    <a:pt x="614167" y="781215"/>
                    <a:pt x="633217" y="1194670"/>
                  </a:cubicBezTo>
                  <a:cubicBezTo>
                    <a:pt x="633217" y="1244938"/>
                    <a:pt x="408317" y="1234888"/>
                    <a:pt x="358049" y="1234888"/>
                  </a:cubicBezTo>
                  <a:cubicBezTo>
                    <a:pt x="299488" y="1242649"/>
                    <a:pt x="138131" y="1221040"/>
                    <a:pt x="60520" y="1197051"/>
                  </a:cubicBezTo>
                  <a:cubicBezTo>
                    <a:pt x="141154" y="489380"/>
                    <a:pt x="-62517" y="432582"/>
                    <a:pt x="20152" y="3606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EAEE1004-A54D-4B36-ABD1-EEED383AD6DC}"/>
                </a:ext>
              </a:extLst>
            </p:cNvPr>
            <p:cNvSpPr/>
            <p:nvPr/>
          </p:nvSpPr>
          <p:spPr>
            <a:xfrm rot="21262505" flipH="1" flipV="1">
              <a:off x="8224666" y="5416467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6BD2B89-78E7-48BF-9621-23E97A973087}"/>
                </a:ext>
              </a:extLst>
            </p:cNvPr>
            <p:cNvSpPr/>
            <p:nvPr/>
          </p:nvSpPr>
          <p:spPr>
            <a:xfrm flipH="1">
              <a:off x="8406873" y="5386842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C9F9923-8550-451E-BF96-332BE38ACD62}"/>
                </a:ext>
              </a:extLst>
            </p:cNvPr>
            <p:cNvSpPr/>
            <p:nvPr/>
          </p:nvSpPr>
          <p:spPr>
            <a:xfrm rot="21312794">
              <a:off x="8197737" y="5387492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E307321-B759-4C32-B929-6983B319A2B3}"/>
                </a:ext>
              </a:extLst>
            </p:cNvPr>
            <p:cNvSpPr/>
            <p:nvPr/>
          </p:nvSpPr>
          <p:spPr>
            <a:xfrm flipH="1">
              <a:off x="8294685" y="5605809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544479F-17DE-44A7-83A3-E3C83DCA467A}"/>
                </a:ext>
              </a:extLst>
            </p:cNvPr>
            <p:cNvSpPr/>
            <p:nvPr/>
          </p:nvSpPr>
          <p:spPr>
            <a:xfrm rot="21400947">
              <a:off x="8465132" y="5622244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05" name="그룹 3604">
            <a:extLst>
              <a:ext uri="{FF2B5EF4-FFF2-40B4-BE49-F238E27FC236}">
                <a16:creationId xmlns:a16="http://schemas.microsoft.com/office/drawing/2014/main" id="{1FF8F7E6-ACAB-4112-8C3A-65539E6DFA55}"/>
              </a:ext>
            </a:extLst>
          </p:cNvPr>
          <p:cNvGrpSpPr/>
          <p:nvPr/>
        </p:nvGrpSpPr>
        <p:grpSpPr>
          <a:xfrm>
            <a:off x="11367312" y="11179235"/>
            <a:ext cx="658376" cy="4909090"/>
            <a:chOff x="9090524" y="-297656"/>
            <a:chExt cx="658376" cy="49090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73" name="자유형: 도형 3572">
              <a:extLst>
                <a:ext uri="{FF2B5EF4-FFF2-40B4-BE49-F238E27FC236}">
                  <a16:creationId xmlns:a16="http://schemas.microsoft.com/office/drawing/2014/main" id="{E264166E-51EB-45E4-9F1D-03D5EE0F755D}"/>
                </a:ext>
              </a:extLst>
            </p:cNvPr>
            <p:cNvSpPr/>
            <p:nvPr/>
          </p:nvSpPr>
          <p:spPr>
            <a:xfrm flipH="1">
              <a:off x="9141619" y="-297656"/>
              <a:ext cx="537417" cy="750094"/>
            </a:xfrm>
            <a:custGeom>
              <a:avLst/>
              <a:gdLst>
                <a:gd name="connsiteX0" fmla="*/ 269899 w 537417"/>
                <a:gd name="connsiteY0" fmla="*/ 0 h 750094"/>
                <a:gd name="connsiteX1" fmla="*/ 268708 w 537417"/>
                <a:gd name="connsiteY1" fmla="*/ 1044 h 750094"/>
                <a:gd name="connsiteX2" fmla="*/ 267518 w 537417"/>
                <a:gd name="connsiteY2" fmla="*/ 0 h 750094"/>
                <a:gd name="connsiteX3" fmla="*/ 267518 w 537417"/>
                <a:gd name="connsiteY3" fmla="*/ 2087 h 750094"/>
                <a:gd name="connsiteX4" fmla="*/ 245789 w 537417"/>
                <a:gd name="connsiteY4" fmla="*/ 21134 h 750094"/>
                <a:gd name="connsiteX5" fmla="*/ 227037 w 537417"/>
                <a:gd name="connsiteY5" fmla="*/ 47625 h 750094"/>
                <a:gd name="connsiteX6" fmla="*/ 155599 w 537417"/>
                <a:gd name="connsiteY6" fmla="*/ 138112 h 750094"/>
                <a:gd name="connsiteX7" fmla="*/ 10343 w 537417"/>
                <a:gd name="connsiteY7" fmla="*/ 261937 h 750094"/>
                <a:gd name="connsiteX8" fmla="*/ 148456 w 537417"/>
                <a:gd name="connsiteY8" fmla="*/ 750094 h 750094"/>
                <a:gd name="connsiteX9" fmla="*/ 267518 w 537417"/>
                <a:gd name="connsiteY9" fmla="*/ 750094 h 750094"/>
                <a:gd name="connsiteX10" fmla="*/ 269899 w 537417"/>
                <a:gd name="connsiteY10" fmla="*/ 750094 h 750094"/>
                <a:gd name="connsiteX11" fmla="*/ 388961 w 537417"/>
                <a:gd name="connsiteY11" fmla="*/ 750094 h 750094"/>
                <a:gd name="connsiteX12" fmla="*/ 527074 w 537417"/>
                <a:gd name="connsiteY12" fmla="*/ 261937 h 750094"/>
                <a:gd name="connsiteX13" fmla="*/ 381818 w 537417"/>
                <a:gd name="connsiteY13" fmla="*/ 138112 h 750094"/>
                <a:gd name="connsiteX14" fmla="*/ 310380 w 537417"/>
                <a:gd name="connsiteY14" fmla="*/ 47625 h 750094"/>
                <a:gd name="connsiteX15" fmla="*/ 291628 w 537417"/>
                <a:gd name="connsiteY15" fmla="*/ 21134 h 750094"/>
                <a:gd name="connsiteX16" fmla="*/ 269899 w 537417"/>
                <a:gd name="connsiteY16" fmla="*/ 2087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7417" h="750094">
                  <a:moveTo>
                    <a:pt x="269899" y="0"/>
                  </a:moveTo>
                  <a:lnTo>
                    <a:pt x="268708" y="1044"/>
                  </a:lnTo>
                  <a:lnTo>
                    <a:pt x="267518" y="0"/>
                  </a:lnTo>
                  <a:lnTo>
                    <a:pt x="267518" y="2087"/>
                  </a:lnTo>
                  <a:lnTo>
                    <a:pt x="245789" y="21134"/>
                  </a:lnTo>
                  <a:cubicBezTo>
                    <a:pt x="237752" y="28179"/>
                    <a:pt x="230608" y="36116"/>
                    <a:pt x="227037" y="47625"/>
                  </a:cubicBezTo>
                  <a:cubicBezTo>
                    <a:pt x="217511" y="82549"/>
                    <a:pt x="143693" y="79374"/>
                    <a:pt x="155599" y="138112"/>
                  </a:cubicBezTo>
                  <a:cubicBezTo>
                    <a:pt x="130993" y="146049"/>
                    <a:pt x="49237" y="165893"/>
                    <a:pt x="10343" y="261937"/>
                  </a:cubicBezTo>
                  <a:cubicBezTo>
                    <a:pt x="-15057" y="317499"/>
                    <a:pt x="-2357" y="549275"/>
                    <a:pt x="148456" y="750094"/>
                  </a:cubicBezTo>
                  <a:lnTo>
                    <a:pt x="267518" y="750094"/>
                  </a:lnTo>
                  <a:lnTo>
                    <a:pt x="269899" y="750094"/>
                  </a:lnTo>
                  <a:lnTo>
                    <a:pt x="388961" y="750094"/>
                  </a:lnTo>
                  <a:cubicBezTo>
                    <a:pt x="539774" y="549275"/>
                    <a:pt x="552474" y="317499"/>
                    <a:pt x="527074" y="261937"/>
                  </a:cubicBezTo>
                  <a:cubicBezTo>
                    <a:pt x="488180" y="165893"/>
                    <a:pt x="406424" y="146049"/>
                    <a:pt x="381818" y="138112"/>
                  </a:cubicBezTo>
                  <a:cubicBezTo>
                    <a:pt x="393724" y="79374"/>
                    <a:pt x="319906" y="82549"/>
                    <a:pt x="310380" y="47625"/>
                  </a:cubicBezTo>
                  <a:cubicBezTo>
                    <a:pt x="306808" y="36116"/>
                    <a:pt x="299665" y="28179"/>
                    <a:pt x="291628" y="21134"/>
                  </a:cubicBezTo>
                  <a:lnTo>
                    <a:pt x="269899" y="2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574" name="타원 3573">
              <a:extLst>
                <a:ext uri="{FF2B5EF4-FFF2-40B4-BE49-F238E27FC236}">
                  <a16:creationId xmlns:a16="http://schemas.microsoft.com/office/drawing/2014/main" id="{9FF26FF0-85CC-453E-B914-E06422F6C0F5}"/>
                </a:ext>
              </a:extLst>
            </p:cNvPr>
            <p:cNvSpPr/>
            <p:nvPr/>
          </p:nvSpPr>
          <p:spPr>
            <a:xfrm>
              <a:off x="9284121" y="25004"/>
              <a:ext cx="252412" cy="2131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381000">
                <a:schemeClr val="bg1">
                  <a:alpha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3595" name="그룹 3594">
              <a:extLst>
                <a:ext uri="{FF2B5EF4-FFF2-40B4-BE49-F238E27FC236}">
                  <a16:creationId xmlns:a16="http://schemas.microsoft.com/office/drawing/2014/main" id="{FB82FE64-24DE-4B6E-9CB6-E288C164A9E1}"/>
                </a:ext>
              </a:extLst>
            </p:cNvPr>
            <p:cNvGrpSpPr/>
            <p:nvPr/>
          </p:nvGrpSpPr>
          <p:grpSpPr>
            <a:xfrm>
              <a:off x="9286182" y="807313"/>
              <a:ext cx="268079" cy="3512676"/>
              <a:chOff x="9286182" y="807313"/>
              <a:chExt cx="268079" cy="3512676"/>
            </a:xfrm>
          </p:grpSpPr>
          <p:sp>
            <p:nvSpPr>
              <p:cNvPr id="3586" name="직사각형 3585">
                <a:extLst>
                  <a:ext uri="{FF2B5EF4-FFF2-40B4-BE49-F238E27FC236}">
                    <a16:creationId xmlns:a16="http://schemas.microsoft.com/office/drawing/2014/main" id="{1A5B5FEC-2225-4FD4-86CB-0CDDEAB02393}"/>
                  </a:ext>
                </a:extLst>
              </p:cNvPr>
              <p:cNvSpPr/>
              <p:nvPr/>
            </p:nvSpPr>
            <p:spPr>
              <a:xfrm>
                <a:off x="9286182" y="809744"/>
                <a:ext cx="26807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33D67"/>
                  </a:gs>
                  <a:gs pos="33000">
                    <a:srgbClr val="335894"/>
                  </a:gs>
                  <a:gs pos="100000">
                    <a:srgbClr val="CEADA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587" name="직사각형 3585">
                <a:extLst>
                  <a:ext uri="{FF2B5EF4-FFF2-40B4-BE49-F238E27FC236}">
                    <a16:creationId xmlns:a16="http://schemas.microsoft.com/office/drawing/2014/main" id="{FC7C5E89-CFC7-45A3-8368-E5826CAED0C2}"/>
                  </a:ext>
                </a:extLst>
              </p:cNvPr>
              <p:cNvSpPr/>
              <p:nvPr/>
            </p:nvSpPr>
            <p:spPr>
              <a:xfrm>
                <a:off x="9410893" y="816813"/>
                <a:ext cx="4571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233D67"/>
                  </a:gs>
                  <a:gs pos="100000">
                    <a:srgbClr val="B6848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594" name="자유형: 도형 3593">
                <a:extLst>
                  <a:ext uri="{FF2B5EF4-FFF2-40B4-BE49-F238E27FC236}">
                    <a16:creationId xmlns:a16="http://schemas.microsoft.com/office/drawing/2014/main" id="{5CDC6F4E-3054-4079-A2A2-FD79E1C6A486}"/>
                  </a:ext>
                </a:extLst>
              </p:cNvPr>
              <p:cNvSpPr/>
              <p:nvPr/>
            </p:nvSpPr>
            <p:spPr>
              <a:xfrm>
                <a:off x="9286287" y="807313"/>
                <a:ext cx="109111" cy="3503176"/>
              </a:xfrm>
              <a:custGeom>
                <a:avLst/>
                <a:gdLst>
                  <a:gd name="connsiteX0" fmla="*/ 38100 w 109111"/>
                  <a:gd name="connsiteY0" fmla="*/ 0 h 3503176"/>
                  <a:gd name="connsiteX1" fmla="*/ 109111 w 109111"/>
                  <a:gd name="connsiteY1" fmla="*/ 0 h 3503176"/>
                  <a:gd name="connsiteX2" fmla="*/ 62199 w 109111"/>
                  <a:gd name="connsiteY2" fmla="*/ 3503176 h 3503176"/>
                  <a:gd name="connsiteX3" fmla="*/ 0 w 109111"/>
                  <a:gd name="connsiteY3" fmla="*/ 3503176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111" h="3503176">
                    <a:moveTo>
                      <a:pt x="38100" y="0"/>
                    </a:moveTo>
                    <a:lnTo>
                      <a:pt x="109111" y="0"/>
                    </a:lnTo>
                    <a:lnTo>
                      <a:pt x="62199" y="3503176"/>
                    </a:lnTo>
                    <a:lnTo>
                      <a:pt x="0" y="3503176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172741"/>
                  </a:gs>
                  <a:gs pos="100000">
                    <a:srgbClr val="92585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1"/>
              </a:p>
            </p:txBody>
          </p:sp>
        </p:grpSp>
        <p:grpSp>
          <p:nvGrpSpPr>
            <p:cNvPr id="3596" name="그룹 3595">
              <a:extLst>
                <a:ext uri="{FF2B5EF4-FFF2-40B4-BE49-F238E27FC236}">
                  <a16:creationId xmlns:a16="http://schemas.microsoft.com/office/drawing/2014/main" id="{211489A4-7008-42AF-A925-79C387FC40C1}"/>
                </a:ext>
              </a:extLst>
            </p:cNvPr>
            <p:cNvGrpSpPr/>
            <p:nvPr/>
          </p:nvGrpSpPr>
          <p:grpSpPr>
            <a:xfrm>
              <a:off x="9212869" y="380649"/>
              <a:ext cx="394915" cy="454085"/>
              <a:chOff x="9212869" y="380649"/>
              <a:chExt cx="394915" cy="454085"/>
            </a:xfrm>
          </p:grpSpPr>
          <p:grpSp>
            <p:nvGrpSpPr>
              <p:cNvPr id="3578" name="그룹 3577">
                <a:extLst>
                  <a:ext uri="{FF2B5EF4-FFF2-40B4-BE49-F238E27FC236}">
                    <a16:creationId xmlns:a16="http://schemas.microsoft.com/office/drawing/2014/main" id="{8DC58C36-8C97-4468-A01B-2D7B9F44A7AA}"/>
                  </a:ext>
                </a:extLst>
              </p:cNvPr>
              <p:cNvGrpSpPr/>
              <p:nvPr/>
            </p:nvGrpSpPr>
            <p:grpSpPr>
              <a:xfrm>
                <a:off x="9212869" y="380649"/>
                <a:ext cx="394915" cy="454085"/>
                <a:chOff x="9679036" y="102929"/>
                <a:chExt cx="657970" cy="756553"/>
              </a:xfrm>
            </p:grpSpPr>
            <p:sp>
              <p:nvSpPr>
                <p:cNvPr id="3575" name="자유형: 도형 3574">
                  <a:extLst>
                    <a:ext uri="{FF2B5EF4-FFF2-40B4-BE49-F238E27FC236}">
                      <a16:creationId xmlns:a16="http://schemas.microsoft.com/office/drawing/2014/main" id="{72B9FDD6-28FD-4052-8E8B-F2A79FF2A21A}"/>
                    </a:ext>
                  </a:extLst>
                </p:cNvPr>
                <p:cNvSpPr/>
                <p:nvPr/>
              </p:nvSpPr>
              <p:spPr>
                <a:xfrm>
                  <a:off x="9679036" y="102929"/>
                  <a:ext cx="657970" cy="756124"/>
                </a:xfrm>
                <a:custGeom>
                  <a:avLst/>
                  <a:gdLst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0 w 298450"/>
                    <a:gd name="connsiteY15" fmla="*/ 25400 h 352425"/>
                    <a:gd name="connsiteX0" fmla="*/ 6350 w 304800"/>
                    <a:gd name="connsiteY0" fmla="*/ 25400 h 352425"/>
                    <a:gd name="connsiteX1" fmla="*/ 206375 w 304800"/>
                    <a:gd name="connsiteY1" fmla="*/ 0 h 352425"/>
                    <a:gd name="connsiteX2" fmla="*/ 304800 w 304800"/>
                    <a:gd name="connsiteY2" fmla="*/ 19050 h 352425"/>
                    <a:gd name="connsiteX3" fmla="*/ 295275 w 304800"/>
                    <a:gd name="connsiteY3" fmla="*/ 50800 h 352425"/>
                    <a:gd name="connsiteX4" fmla="*/ 238125 w 304800"/>
                    <a:gd name="connsiteY4" fmla="*/ 76200 h 352425"/>
                    <a:gd name="connsiteX5" fmla="*/ 238125 w 304800"/>
                    <a:gd name="connsiteY5" fmla="*/ 206375 h 352425"/>
                    <a:gd name="connsiteX6" fmla="*/ 266700 w 304800"/>
                    <a:gd name="connsiteY6" fmla="*/ 282575 h 352425"/>
                    <a:gd name="connsiteX7" fmla="*/ 247650 w 304800"/>
                    <a:gd name="connsiteY7" fmla="*/ 333375 h 352425"/>
                    <a:gd name="connsiteX8" fmla="*/ 222250 w 304800"/>
                    <a:gd name="connsiteY8" fmla="*/ 333375 h 352425"/>
                    <a:gd name="connsiteX9" fmla="*/ 123825 w 304800"/>
                    <a:gd name="connsiteY9" fmla="*/ 352425 h 352425"/>
                    <a:gd name="connsiteX10" fmla="*/ 66675 w 304800"/>
                    <a:gd name="connsiteY10" fmla="*/ 333375 h 352425"/>
                    <a:gd name="connsiteX11" fmla="*/ 38100 w 304800"/>
                    <a:gd name="connsiteY11" fmla="*/ 282575 h 352425"/>
                    <a:gd name="connsiteX12" fmla="*/ 69850 w 304800"/>
                    <a:gd name="connsiteY12" fmla="*/ 238125 h 352425"/>
                    <a:gd name="connsiteX13" fmla="*/ 79375 w 304800"/>
                    <a:gd name="connsiteY13" fmla="*/ 206375 h 352425"/>
                    <a:gd name="connsiteX14" fmla="*/ 79375 w 304800"/>
                    <a:gd name="connsiteY14" fmla="*/ 92075 h 352425"/>
                    <a:gd name="connsiteX15" fmla="*/ 0 w 304800"/>
                    <a:gd name="connsiteY15" fmla="*/ 57150 h 352425"/>
                    <a:gd name="connsiteX16" fmla="*/ 6350 w 304800"/>
                    <a:gd name="connsiteY16" fmla="*/ 25400 h 352425"/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793 w 298450"/>
                    <a:gd name="connsiteY15" fmla="*/ 57150 h 352425"/>
                    <a:gd name="connsiteX16" fmla="*/ 0 w 298450"/>
                    <a:gd name="connsiteY16" fmla="*/ 25400 h 352425"/>
                    <a:gd name="connsiteX0" fmla="*/ 3981 w 302431"/>
                    <a:gd name="connsiteY0" fmla="*/ 25400 h 352425"/>
                    <a:gd name="connsiteX1" fmla="*/ 204006 w 302431"/>
                    <a:gd name="connsiteY1" fmla="*/ 0 h 352425"/>
                    <a:gd name="connsiteX2" fmla="*/ 302431 w 302431"/>
                    <a:gd name="connsiteY2" fmla="*/ 19050 h 352425"/>
                    <a:gd name="connsiteX3" fmla="*/ 292906 w 302431"/>
                    <a:gd name="connsiteY3" fmla="*/ 50800 h 352425"/>
                    <a:gd name="connsiteX4" fmla="*/ 235756 w 302431"/>
                    <a:gd name="connsiteY4" fmla="*/ 76200 h 352425"/>
                    <a:gd name="connsiteX5" fmla="*/ 235756 w 302431"/>
                    <a:gd name="connsiteY5" fmla="*/ 206375 h 352425"/>
                    <a:gd name="connsiteX6" fmla="*/ 264331 w 302431"/>
                    <a:gd name="connsiteY6" fmla="*/ 282575 h 352425"/>
                    <a:gd name="connsiteX7" fmla="*/ 245281 w 302431"/>
                    <a:gd name="connsiteY7" fmla="*/ 333375 h 352425"/>
                    <a:gd name="connsiteX8" fmla="*/ 219881 w 302431"/>
                    <a:gd name="connsiteY8" fmla="*/ 333375 h 352425"/>
                    <a:gd name="connsiteX9" fmla="*/ 121456 w 302431"/>
                    <a:gd name="connsiteY9" fmla="*/ 352425 h 352425"/>
                    <a:gd name="connsiteX10" fmla="*/ 64306 w 302431"/>
                    <a:gd name="connsiteY10" fmla="*/ 333375 h 352425"/>
                    <a:gd name="connsiteX11" fmla="*/ 35731 w 302431"/>
                    <a:gd name="connsiteY11" fmla="*/ 282575 h 352425"/>
                    <a:gd name="connsiteX12" fmla="*/ 67481 w 302431"/>
                    <a:gd name="connsiteY12" fmla="*/ 238125 h 352425"/>
                    <a:gd name="connsiteX13" fmla="*/ 77006 w 302431"/>
                    <a:gd name="connsiteY13" fmla="*/ 206375 h 352425"/>
                    <a:gd name="connsiteX14" fmla="*/ 77006 w 302431"/>
                    <a:gd name="connsiteY14" fmla="*/ 92075 h 352425"/>
                    <a:gd name="connsiteX15" fmla="*/ 11 w 302431"/>
                    <a:gd name="connsiteY15" fmla="*/ 57150 h 352425"/>
                    <a:gd name="connsiteX16" fmla="*/ 3981 w 302431"/>
                    <a:gd name="connsiteY16" fmla="*/ 25400 h 352425"/>
                    <a:gd name="connsiteX0" fmla="*/ 0 w 305594"/>
                    <a:gd name="connsiteY0" fmla="*/ 25400 h 352425"/>
                    <a:gd name="connsiteX1" fmla="*/ 207169 w 305594"/>
                    <a:gd name="connsiteY1" fmla="*/ 0 h 352425"/>
                    <a:gd name="connsiteX2" fmla="*/ 305594 w 305594"/>
                    <a:gd name="connsiteY2" fmla="*/ 19050 h 352425"/>
                    <a:gd name="connsiteX3" fmla="*/ 296069 w 305594"/>
                    <a:gd name="connsiteY3" fmla="*/ 50800 h 352425"/>
                    <a:gd name="connsiteX4" fmla="*/ 238919 w 305594"/>
                    <a:gd name="connsiteY4" fmla="*/ 76200 h 352425"/>
                    <a:gd name="connsiteX5" fmla="*/ 238919 w 305594"/>
                    <a:gd name="connsiteY5" fmla="*/ 206375 h 352425"/>
                    <a:gd name="connsiteX6" fmla="*/ 267494 w 305594"/>
                    <a:gd name="connsiteY6" fmla="*/ 282575 h 352425"/>
                    <a:gd name="connsiteX7" fmla="*/ 248444 w 305594"/>
                    <a:gd name="connsiteY7" fmla="*/ 333375 h 352425"/>
                    <a:gd name="connsiteX8" fmla="*/ 223044 w 305594"/>
                    <a:gd name="connsiteY8" fmla="*/ 333375 h 352425"/>
                    <a:gd name="connsiteX9" fmla="*/ 124619 w 305594"/>
                    <a:gd name="connsiteY9" fmla="*/ 352425 h 352425"/>
                    <a:gd name="connsiteX10" fmla="*/ 67469 w 305594"/>
                    <a:gd name="connsiteY10" fmla="*/ 333375 h 352425"/>
                    <a:gd name="connsiteX11" fmla="*/ 38894 w 305594"/>
                    <a:gd name="connsiteY11" fmla="*/ 282575 h 352425"/>
                    <a:gd name="connsiteX12" fmla="*/ 70644 w 305594"/>
                    <a:gd name="connsiteY12" fmla="*/ 238125 h 352425"/>
                    <a:gd name="connsiteX13" fmla="*/ 80169 w 305594"/>
                    <a:gd name="connsiteY13" fmla="*/ 206375 h 352425"/>
                    <a:gd name="connsiteX14" fmla="*/ 80169 w 305594"/>
                    <a:gd name="connsiteY14" fmla="*/ 92075 h 352425"/>
                    <a:gd name="connsiteX15" fmla="*/ 3174 w 305594"/>
                    <a:gd name="connsiteY15" fmla="*/ 57150 h 352425"/>
                    <a:gd name="connsiteX16" fmla="*/ 0 w 305594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292918 w 302443"/>
                    <a:gd name="connsiteY3" fmla="*/ 50800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302443 w 302443"/>
                    <a:gd name="connsiteY3" fmla="*/ 53181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35768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28624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6676" h="352425">
                      <a:moveTo>
                        <a:pt x="1611" y="25400"/>
                      </a:moveTo>
                      <a:lnTo>
                        <a:pt x="204018" y="0"/>
                      </a:lnTo>
                      <a:lnTo>
                        <a:pt x="302443" y="19050"/>
                      </a:lnTo>
                      <a:cubicBezTo>
                        <a:pt x="302443" y="30427"/>
                        <a:pt x="311968" y="41804"/>
                        <a:pt x="302443" y="53181"/>
                      </a:cubicBezTo>
                      <a:lnTo>
                        <a:pt x="228624" y="76200"/>
                      </a:lnTo>
                      <a:lnTo>
                        <a:pt x="228624" y="206375"/>
                      </a:lnTo>
                      <a:lnTo>
                        <a:pt x="264343" y="282575"/>
                      </a:lnTo>
                      <a:lnTo>
                        <a:pt x="245293" y="333375"/>
                      </a:lnTo>
                      <a:lnTo>
                        <a:pt x="219893" y="333375"/>
                      </a:lnTo>
                      <a:lnTo>
                        <a:pt x="121468" y="352425"/>
                      </a:lnTo>
                      <a:lnTo>
                        <a:pt x="64318" y="333375"/>
                      </a:lnTo>
                      <a:lnTo>
                        <a:pt x="35743" y="282575"/>
                      </a:lnTo>
                      <a:lnTo>
                        <a:pt x="67493" y="238125"/>
                      </a:lnTo>
                      <a:lnTo>
                        <a:pt x="77018" y="206375"/>
                      </a:lnTo>
                      <a:lnTo>
                        <a:pt x="77018" y="92075"/>
                      </a:lnTo>
                      <a:cubicBezTo>
                        <a:pt x="62201" y="77258"/>
                        <a:pt x="14840" y="71967"/>
                        <a:pt x="23" y="57150"/>
                      </a:cubicBezTo>
                      <a:cubicBezTo>
                        <a:pt x="-241" y="46567"/>
                        <a:pt x="1875" y="35983"/>
                        <a:pt x="1611" y="254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97536D"/>
                    </a:gs>
                    <a:gs pos="100000">
                      <a:srgbClr val="FFFFFF"/>
                    </a:gs>
                  </a:gsLst>
                  <a:lin ang="20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6" name="자유형: 도형 3575">
                  <a:extLst>
                    <a:ext uri="{FF2B5EF4-FFF2-40B4-BE49-F238E27FC236}">
                      <a16:creationId xmlns:a16="http://schemas.microsoft.com/office/drawing/2014/main" id="{3EB98723-E2D5-4759-84F9-63CAE5F0A91C}"/>
                    </a:ext>
                  </a:extLst>
                </p:cNvPr>
                <p:cNvSpPr/>
                <p:nvPr/>
              </p:nvSpPr>
              <p:spPr>
                <a:xfrm>
                  <a:off x="9684543" y="166508"/>
                  <a:ext cx="617488" cy="443092"/>
                </a:xfrm>
                <a:custGeom>
                  <a:avLst/>
                  <a:gdLst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14313 w 278606"/>
                    <a:gd name="connsiteY3" fmla="*/ 47625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23838 w 278606"/>
                    <a:gd name="connsiteY3" fmla="*/ 52388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83368"/>
                    <a:gd name="connsiteY0" fmla="*/ 28575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28575 h 197644"/>
                    <a:gd name="connsiteX0" fmla="*/ 0 w 283368"/>
                    <a:gd name="connsiteY0" fmla="*/ 38100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38100 h 197644"/>
                    <a:gd name="connsiteX0" fmla="*/ 0 w 286698"/>
                    <a:gd name="connsiteY0" fmla="*/ 28111 h 197644"/>
                    <a:gd name="connsiteX1" fmla="*/ 198593 w 286698"/>
                    <a:gd name="connsiteY1" fmla="*/ 0 h 197644"/>
                    <a:gd name="connsiteX2" fmla="*/ 286698 w 286698"/>
                    <a:gd name="connsiteY2" fmla="*/ 28575 h 197644"/>
                    <a:gd name="connsiteX3" fmla="*/ 227168 w 286698"/>
                    <a:gd name="connsiteY3" fmla="*/ 52388 h 197644"/>
                    <a:gd name="connsiteX4" fmla="*/ 162874 w 286698"/>
                    <a:gd name="connsiteY4" fmla="*/ 73819 h 197644"/>
                    <a:gd name="connsiteX5" fmla="*/ 153349 w 286698"/>
                    <a:gd name="connsiteY5" fmla="*/ 197644 h 197644"/>
                    <a:gd name="connsiteX6" fmla="*/ 72386 w 286698"/>
                    <a:gd name="connsiteY6" fmla="*/ 197644 h 197644"/>
                    <a:gd name="connsiteX7" fmla="*/ 72386 w 286698"/>
                    <a:gd name="connsiteY7" fmla="*/ 61913 h 197644"/>
                    <a:gd name="connsiteX8" fmla="*/ 0 w 286698"/>
                    <a:gd name="connsiteY8" fmla="*/ 2811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3496 w 287808"/>
                    <a:gd name="connsiteY6" fmla="*/ 197644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4606 w 287808"/>
                    <a:gd name="connsiteY6" fmla="*/ 184325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86545"/>
                    <a:gd name="connsiteX1" fmla="*/ 199703 w 287808"/>
                    <a:gd name="connsiteY1" fmla="*/ 0 h 186545"/>
                    <a:gd name="connsiteX2" fmla="*/ 287808 w 287808"/>
                    <a:gd name="connsiteY2" fmla="*/ 28575 h 186545"/>
                    <a:gd name="connsiteX3" fmla="*/ 228278 w 287808"/>
                    <a:gd name="connsiteY3" fmla="*/ 52388 h 186545"/>
                    <a:gd name="connsiteX4" fmla="*/ 163984 w 287808"/>
                    <a:gd name="connsiteY4" fmla="*/ 73819 h 186545"/>
                    <a:gd name="connsiteX5" fmla="*/ 154459 w 287808"/>
                    <a:gd name="connsiteY5" fmla="*/ 186545 h 186545"/>
                    <a:gd name="connsiteX6" fmla="*/ 74606 w 287808"/>
                    <a:gd name="connsiteY6" fmla="*/ 184325 h 186545"/>
                    <a:gd name="connsiteX7" fmla="*/ 73496 w 287808"/>
                    <a:gd name="connsiteY7" fmla="*/ 61913 h 186545"/>
                    <a:gd name="connsiteX8" fmla="*/ 0 w 287808"/>
                    <a:gd name="connsiteY8" fmla="*/ 29221 h 186545"/>
                    <a:gd name="connsiteX0" fmla="*/ 0 w 287808"/>
                    <a:gd name="connsiteY0" fmla="*/ 29221 h 205413"/>
                    <a:gd name="connsiteX1" fmla="*/ 199703 w 287808"/>
                    <a:gd name="connsiteY1" fmla="*/ 0 h 205413"/>
                    <a:gd name="connsiteX2" fmla="*/ 287808 w 287808"/>
                    <a:gd name="connsiteY2" fmla="*/ 28575 h 205413"/>
                    <a:gd name="connsiteX3" fmla="*/ 228278 w 287808"/>
                    <a:gd name="connsiteY3" fmla="*/ 52388 h 205413"/>
                    <a:gd name="connsiteX4" fmla="*/ 163984 w 287808"/>
                    <a:gd name="connsiteY4" fmla="*/ 73819 h 205413"/>
                    <a:gd name="connsiteX5" fmla="*/ 154459 w 287808"/>
                    <a:gd name="connsiteY5" fmla="*/ 186545 h 205413"/>
                    <a:gd name="connsiteX6" fmla="*/ 77936 w 287808"/>
                    <a:gd name="connsiteY6" fmla="*/ 205413 h 205413"/>
                    <a:gd name="connsiteX7" fmla="*/ 73496 w 287808"/>
                    <a:gd name="connsiteY7" fmla="*/ 61913 h 205413"/>
                    <a:gd name="connsiteX8" fmla="*/ 0 w 287808"/>
                    <a:gd name="connsiteY8" fmla="*/ 29221 h 20541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808" h="206523">
                      <a:moveTo>
                        <a:pt x="0" y="29221"/>
                      </a:moveTo>
                      <a:lnTo>
                        <a:pt x="199703" y="0"/>
                      </a:lnTo>
                      <a:lnTo>
                        <a:pt x="287808" y="28575"/>
                      </a:lnTo>
                      <a:lnTo>
                        <a:pt x="228278" y="52388"/>
                      </a:lnTo>
                      <a:lnTo>
                        <a:pt x="163984" y="73819"/>
                      </a:lnTo>
                      <a:lnTo>
                        <a:pt x="154459" y="186545"/>
                      </a:lnTo>
                      <a:lnTo>
                        <a:pt x="65727" y="206523"/>
                      </a:lnTo>
                      <a:cubicBezTo>
                        <a:pt x="81637" y="173859"/>
                        <a:pt x="74236" y="141193"/>
                        <a:pt x="73496" y="61913"/>
                      </a:cubicBezTo>
                      <a:lnTo>
                        <a:pt x="0" y="29221"/>
                      </a:lnTo>
                      <a:close/>
                    </a:path>
                  </a:pathLst>
                </a:custGeom>
                <a:solidFill>
                  <a:srgbClr val="8546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7" name="자유형: 도형 3576">
                  <a:extLst>
                    <a:ext uri="{FF2B5EF4-FFF2-40B4-BE49-F238E27FC236}">
                      <a16:creationId xmlns:a16="http://schemas.microsoft.com/office/drawing/2014/main" id="{255EF023-1067-4F33-B37A-CE2F7187F708}"/>
                    </a:ext>
                  </a:extLst>
                </p:cNvPr>
                <p:cNvSpPr/>
                <p:nvPr/>
              </p:nvSpPr>
              <p:spPr>
                <a:xfrm>
                  <a:off x="9756762" y="673179"/>
                  <a:ext cx="458763" cy="186303"/>
                </a:xfrm>
                <a:custGeom>
                  <a:avLst/>
                  <a:gdLst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195262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204141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8278"/>
                    <a:gd name="connsiteY0" fmla="*/ 16669 h 85725"/>
                    <a:gd name="connsiteX1" fmla="*/ 42862 w 208278"/>
                    <a:gd name="connsiteY1" fmla="*/ 52387 h 85725"/>
                    <a:gd name="connsiteX2" fmla="*/ 90487 w 208278"/>
                    <a:gd name="connsiteY2" fmla="*/ 57150 h 85725"/>
                    <a:gd name="connsiteX3" fmla="*/ 88106 w 208278"/>
                    <a:gd name="connsiteY3" fmla="*/ 23812 h 85725"/>
                    <a:gd name="connsiteX4" fmla="*/ 116681 w 208278"/>
                    <a:gd name="connsiteY4" fmla="*/ 2381 h 85725"/>
                    <a:gd name="connsiteX5" fmla="*/ 130968 w 208278"/>
                    <a:gd name="connsiteY5" fmla="*/ 45244 h 85725"/>
                    <a:gd name="connsiteX6" fmla="*/ 171450 w 208278"/>
                    <a:gd name="connsiteY6" fmla="*/ 45244 h 85725"/>
                    <a:gd name="connsiteX7" fmla="*/ 159543 w 208278"/>
                    <a:gd name="connsiteY7" fmla="*/ 16669 h 85725"/>
                    <a:gd name="connsiteX8" fmla="*/ 176212 w 208278"/>
                    <a:gd name="connsiteY8" fmla="*/ 0 h 85725"/>
                    <a:gd name="connsiteX9" fmla="*/ 208278 w 208278"/>
                    <a:gd name="connsiteY9" fmla="*/ 49057 h 85725"/>
                    <a:gd name="connsiteX10" fmla="*/ 204141 w 208278"/>
                    <a:gd name="connsiteY10" fmla="*/ 66675 h 85725"/>
                    <a:gd name="connsiteX11" fmla="*/ 80962 w 208278"/>
                    <a:gd name="connsiteY11" fmla="*/ 85725 h 85725"/>
                    <a:gd name="connsiteX12" fmla="*/ 21431 w 208278"/>
                    <a:gd name="connsiteY12" fmla="*/ 66675 h 85725"/>
                    <a:gd name="connsiteX13" fmla="*/ 0 w 208278"/>
                    <a:gd name="connsiteY13" fmla="*/ 16669 h 85725"/>
                    <a:gd name="connsiteX0" fmla="*/ 0 w 213827"/>
                    <a:gd name="connsiteY0" fmla="*/ 17779 h 85725"/>
                    <a:gd name="connsiteX1" fmla="*/ 48411 w 213827"/>
                    <a:gd name="connsiteY1" fmla="*/ 52387 h 85725"/>
                    <a:gd name="connsiteX2" fmla="*/ 96036 w 213827"/>
                    <a:gd name="connsiteY2" fmla="*/ 57150 h 85725"/>
                    <a:gd name="connsiteX3" fmla="*/ 93655 w 213827"/>
                    <a:gd name="connsiteY3" fmla="*/ 23812 h 85725"/>
                    <a:gd name="connsiteX4" fmla="*/ 122230 w 213827"/>
                    <a:gd name="connsiteY4" fmla="*/ 2381 h 85725"/>
                    <a:gd name="connsiteX5" fmla="*/ 136517 w 213827"/>
                    <a:gd name="connsiteY5" fmla="*/ 45244 h 85725"/>
                    <a:gd name="connsiteX6" fmla="*/ 176999 w 213827"/>
                    <a:gd name="connsiteY6" fmla="*/ 45244 h 85725"/>
                    <a:gd name="connsiteX7" fmla="*/ 165092 w 213827"/>
                    <a:gd name="connsiteY7" fmla="*/ 16669 h 85725"/>
                    <a:gd name="connsiteX8" fmla="*/ 181761 w 213827"/>
                    <a:gd name="connsiteY8" fmla="*/ 0 h 85725"/>
                    <a:gd name="connsiteX9" fmla="*/ 213827 w 213827"/>
                    <a:gd name="connsiteY9" fmla="*/ 49057 h 85725"/>
                    <a:gd name="connsiteX10" fmla="*/ 209690 w 213827"/>
                    <a:gd name="connsiteY10" fmla="*/ 66675 h 85725"/>
                    <a:gd name="connsiteX11" fmla="*/ 86511 w 213827"/>
                    <a:gd name="connsiteY11" fmla="*/ 85725 h 85725"/>
                    <a:gd name="connsiteX12" fmla="*/ 26980 w 213827"/>
                    <a:gd name="connsiteY12" fmla="*/ 66675 h 85725"/>
                    <a:gd name="connsiteX13" fmla="*/ 0 w 213827"/>
                    <a:gd name="connsiteY13" fmla="*/ 17779 h 8572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6980 w 213827"/>
                    <a:gd name="connsiteY12" fmla="*/ 66675 h 86835"/>
                    <a:gd name="connsiteX13" fmla="*/ 0 w 213827"/>
                    <a:gd name="connsiteY13" fmla="*/ 17779 h 8683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8090 w 213827"/>
                    <a:gd name="connsiteY12" fmla="*/ 67785 h 86835"/>
                    <a:gd name="connsiteX13" fmla="*/ 0 w 213827"/>
                    <a:gd name="connsiteY13" fmla="*/ 17779 h 8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3827" h="86835">
                      <a:moveTo>
                        <a:pt x="0" y="17779"/>
                      </a:moveTo>
                      <a:lnTo>
                        <a:pt x="48411" y="52387"/>
                      </a:lnTo>
                      <a:lnTo>
                        <a:pt x="96036" y="57150"/>
                      </a:lnTo>
                      <a:lnTo>
                        <a:pt x="93655" y="23812"/>
                      </a:lnTo>
                      <a:lnTo>
                        <a:pt x="122230" y="2381"/>
                      </a:lnTo>
                      <a:lnTo>
                        <a:pt x="136517" y="45244"/>
                      </a:lnTo>
                      <a:lnTo>
                        <a:pt x="176999" y="45244"/>
                      </a:lnTo>
                      <a:lnTo>
                        <a:pt x="165092" y="16669"/>
                      </a:lnTo>
                      <a:lnTo>
                        <a:pt x="181761" y="0"/>
                      </a:lnTo>
                      <a:lnTo>
                        <a:pt x="213827" y="49057"/>
                      </a:lnTo>
                      <a:lnTo>
                        <a:pt x="209690" y="66675"/>
                      </a:lnTo>
                      <a:lnTo>
                        <a:pt x="84291" y="86835"/>
                      </a:lnTo>
                      <a:lnTo>
                        <a:pt x="28090" y="67785"/>
                      </a:lnTo>
                      <a:lnTo>
                        <a:pt x="0" y="17779"/>
                      </a:lnTo>
                      <a:close/>
                    </a:path>
                  </a:pathLst>
                </a:custGeom>
                <a:solidFill>
                  <a:srgbClr val="4325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3585" name="자유형: 도형 3584">
                <a:extLst>
                  <a:ext uri="{FF2B5EF4-FFF2-40B4-BE49-F238E27FC236}">
                    <a16:creationId xmlns:a16="http://schemas.microsoft.com/office/drawing/2014/main" id="{B98F85C0-67D9-4C67-AC9C-6656D2D83F57}"/>
                  </a:ext>
                </a:extLst>
              </p:cNvPr>
              <p:cNvSpPr/>
              <p:nvPr/>
            </p:nvSpPr>
            <p:spPr>
              <a:xfrm rot="20891184">
                <a:off x="9298770" y="662181"/>
                <a:ext cx="196850" cy="34925"/>
              </a:xfrm>
              <a:custGeom>
                <a:avLst/>
                <a:gdLst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2225"/>
                  <a:gd name="connsiteX1" fmla="*/ 123825 w 257175"/>
                  <a:gd name="connsiteY1" fmla="*/ 0 h 22225"/>
                  <a:gd name="connsiteX2" fmla="*/ 257175 w 257175"/>
                  <a:gd name="connsiteY2" fmla="*/ 22225 h 22225"/>
                  <a:gd name="connsiteX0" fmla="*/ 0 w 257175"/>
                  <a:gd name="connsiteY0" fmla="*/ 9570 h 28620"/>
                  <a:gd name="connsiteX1" fmla="*/ 123825 w 257175"/>
                  <a:gd name="connsiteY1" fmla="*/ 6395 h 28620"/>
                  <a:gd name="connsiteX2" fmla="*/ 257175 w 257175"/>
                  <a:gd name="connsiteY2" fmla="*/ 28620 h 28620"/>
                  <a:gd name="connsiteX0" fmla="*/ 0 w 257175"/>
                  <a:gd name="connsiteY0" fmla="*/ 6772 h 25822"/>
                  <a:gd name="connsiteX1" fmla="*/ 123825 w 257175"/>
                  <a:gd name="connsiteY1" fmla="*/ 3597 h 25822"/>
                  <a:gd name="connsiteX2" fmla="*/ 257175 w 257175"/>
                  <a:gd name="connsiteY2" fmla="*/ 25822 h 25822"/>
                  <a:gd name="connsiteX0" fmla="*/ 0 w 212725"/>
                  <a:gd name="connsiteY0" fmla="*/ 6772 h 22647"/>
                  <a:gd name="connsiteX1" fmla="*/ 123825 w 212725"/>
                  <a:gd name="connsiteY1" fmla="*/ 3597 h 22647"/>
                  <a:gd name="connsiteX2" fmla="*/ 212725 w 212725"/>
                  <a:gd name="connsiteY2" fmla="*/ 22647 h 22647"/>
                  <a:gd name="connsiteX0" fmla="*/ 0 w 212725"/>
                  <a:gd name="connsiteY0" fmla="*/ 9926 h 25801"/>
                  <a:gd name="connsiteX1" fmla="*/ 123825 w 212725"/>
                  <a:gd name="connsiteY1" fmla="*/ 6751 h 25801"/>
                  <a:gd name="connsiteX2" fmla="*/ 212725 w 212725"/>
                  <a:gd name="connsiteY2" fmla="*/ 25801 h 25801"/>
                  <a:gd name="connsiteX0" fmla="*/ 0 w 209550"/>
                  <a:gd name="connsiteY0" fmla="*/ 8449 h 27499"/>
                  <a:gd name="connsiteX1" fmla="*/ 120650 w 209550"/>
                  <a:gd name="connsiteY1" fmla="*/ 8449 h 27499"/>
                  <a:gd name="connsiteX2" fmla="*/ 209550 w 209550"/>
                  <a:gd name="connsiteY2" fmla="*/ 27499 h 27499"/>
                  <a:gd name="connsiteX0" fmla="*/ 0 w 209550"/>
                  <a:gd name="connsiteY0" fmla="*/ 18901 h 37951"/>
                  <a:gd name="connsiteX1" fmla="*/ 120650 w 209550"/>
                  <a:gd name="connsiteY1" fmla="*/ 3026 h 37951"/>
                  <a:gd name="connsiteX2" fmla="*/ 209550 w 209550"/>
                  <a:gd name="connsiteY2" fmla="*/ 37951 h 37951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196850"/>
                  <a:gd name="connsiteY0" fmla="*/ 6959 h 35534"/>
                  <a:gd name="connsiteX1" fmla="*/ 107950 w 196850"/>
                  <a:gd name="connsiteY1" fmla="*/ 609 h 35534"/>
                  <a:gd name="connsiteX2" fmla="*/ 196850 w 196850"/>
                  <a:gd name="connsiteY2" fmla="*/ 35534 h 35534"/>
                  <a:gd name="connsiteX0" fmla="*/ 0 w 196850"/>
                  <a:gd name="connsiteY0" fmla="*/ 6350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  <a:gd name="connsiteX0" fmla="*/ 0 w 196850"/>
                  <a:gd name="connsiteY0" fmla="*/ 3175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850" h="34925">
                    <a:moveTo>
                      <a:pt x="0" y="3175"/>
                    </a:moveTo>
                    <a:cubicBezTo>
                      <a:pt x="57150" y="-1058"/>
                      <a:pt x="44450" y="4233"/>
                      <a:pt x="107950" y="0"/>
                    </a:cubicBezTo>
                    <a:cubicBezTo>
                      <a:pt x="180975" y="15875"/>
                      <a:pt x="168275" y="19050"/>
                      <a:pt x="196850" y="34925"/>
                    </a:cubicBezTo>
                  </a:path>
                </a:pathLst>
              </a:custGeom>
              <a:noFill/>
              <a:ln w="19050">
                <a:solidFill>
                  <a:srgbClr val="4A23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601" name="자유형: 도형 3600">
              <a:extLst>
                <a:ext uri="{FF2B5EF4-FFF2-40B4-BE49-F238E27FC236}">
                  <a16:creationId xmlns:a16="http://schemas.microsoft.com/office/drawing/2014/main" id="{148000CE-51AB-4DA2-9074-EE8DCB337544}"/>
                </a:ext>
              </a:extLst>
            </p:cNvPr>
            <p:cNvSpPr/>
            <p:nvPr/>
          </p:nvSpPr>
          <p:spPr>
            <a:xfrm>
              <a:off x="9091541" y="4236581"/>
              <a:ext cx="657359" cy="321475"/>
            </a:xfrm>
            <a:custGeom>
              <a:avLst/>
              <a:gdLst>
                <a:gd name="connsiteX0" fmla="*/ 630856 w 2136870"/>
                <a:gd name="connsiteY0" fmla="*/ 0 h 1081366"/>
                <a:gd name="connsiteX1" fmla="*/ 1062085 w 2136870"/>
                <a:gd name="connsiteY1" fmla="*/ 0 h 1081366"/>
                <a:gd name="connsiteX2" fmla="*/ 1074785 w 2136870"/>
                <a:gd name="connsiteY2" fmla="*/ 0 h 1081366"/>
                <a:gd name="connsiteX3" fmla="*/ 1506014 w 2136870"/>
                <a:gd name="connsiteY3" fmla="*/ 0 h 1081366"/>
                <a:gd name="connsiteX4" fmla="*/ 1506014 w 2136870"/>
                <a:gd name="connsiteY4" fmla="*/ 159359 h 1081366"/>
                <a:gd name="connsiteX5" fmla="*/ 1506014 w 2136870"/>
                <a:gd name="connsiteY5" fmla="*/ 318719 h 1081366"/>
                <a:gd name="connsiteX6" fmla="*/ 2132067 w 2136870"/>
                <a:gd name="connsiteY6" fmla="*/ 865093 h 1081366"/>
                <a:gd name="connsiteX7" fmla="*/ 1995474 w 2136870"/>
                <a:gd name="connsiteY7" fmla="*/ 1081366 h 1081366"/>
                <a:gd name="connsiteX8" fmla="*/ 1074785 w 2136870"/>
                <a:gd name="connsiteY8" fmla="*/ 1081366 h 1081366"/>
                <a:gd name="connsiteX9" fmla="*/ 1062085 w 2136870"/>
                <a:gd name="connsiteY9" fmla="*/ 1081366 h 1081366"/>
                <a:gd name="connsiteX10" fmla="*/ 141396 w 2136870"/>
                <a:gd name="connsiteY10" fmla="*/ 1081366 h 1081366"/>
                <a:gd name="connsiteX11" fmla="*/ 4802 w 2136870"/>
                <a:gd name="connsiteY11" fmla="*/ 865093 h 1081366"/>
                <a:gd name="connsiteX12" fmla="*/ 630856 w 2136870"/>
                <a:gd name="connsiteY12" fmla="*/ 318719 h 1081366"/>
                <a:gd name="connsiteX13" fmla="*/ 630856 w 2136870"/>
                <a:gd name="connsiteY13" fmla="*/ 159359 h 1081366"/>
                <a:gd name="connsiteX14" fmla="*/ 630856 w 2136870"/>
                <a:gd name="connsiteY14" fmla="*/ 0 h 108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870" h="1081366">
                  <a:moveTo>
                    <a:pt x="630856" y="0"/>
                  </a:moveTo>
                  <a:lnTo>
                    <a:pt x="1062085" y="0"/>
                  </a:lnTo>
                  <a:lnTo>
                    <a:pt x="1074785" y="0"/>
                  </a:lnTo>
                  <a:lnTo>
                    <a:pt x="1506014" y="0"/>
                  </a:lnTo>
                  <a:cubicBezTo>
                    <a:pt x="1572690" y="15022"/>
                    <a:pt x="1604440" y="103062"/>
                    <a:pt x="1506014" y="159359"/>
                  </a:cubicBezTo>
                  <a:cubicBezTo>
                    <a:pt x="1506014" y="212480"/>
                    <a:pt x="1480613" y="224322"/>
                    <a:pt x="1506014" y="318719"/>
                  </a:cubicBezTo>
                  <a:cubicBezTo>
                    <a:pt x="1825822" y="656417"/>
                    <a:pt x="2091659" y="749645"/>
                    <a:pt x="2132067" y="865093"/>
                  </a:cubicBezTo>
                  <a:cubicBezTo>
                    <a:pt x="2150036" y="943532"/>
                    <a:pt x="2120380" y="1009276"/>
                    <a:pt x="1995474" y="1081366"/>
                  </a:cubicBezTo>
                  <a:lnTo>
                    <a:pt x="1074785" y="1081366"/>
                  </a:lnTo>
                  <a:lnTo>
                    <a:pt x="1062085" y="1081366"/>
                  </a:lnTo>
                  <a:lnTo>
                    <a:pt x="141396" y="1081366"/>
                  </a:lnTo>
                  <a:cubicBezTo>
                    <a:pt x="16490" y="1009276"/>
                    <a:pt x="-13166" y="943532"/>
                    <a:pt x="4802" y="865093"/>
                  </a:cubicBezTo>
                  <a:cubicBezTo>
                    <a:pt x="45210" y="749645"/>
                    <a:pt x="311048" y="656417"/>
                    <a:pt x="630856" y="318719"/>
                  </a:cubicBezTo>
                  <a:cubicBezTo>
                    <a:pt x="656257" y="224322"/>
                    <a:pt x="630856" y="212480"/>
                    <a:pt x="630856" y="159359"/>
                  </a:cubicBezTo>
                  <a:cubicBezTo>
                    <a:pt x="532430" y="103062"/>
                    <a:pt x="564180" y="15022"/>
                    <a:pt x="630856" y="0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060B14"/>
                </a:gs>
                <a:gs pos="0">
                  <a:srgbClr val="33589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603" name="사다리꼴 3602">
              <a:extLst>
                <a:ext uri="{FF2B5EF4-FFF2-40B4-BE49-F238E27FC236}">
                  <a16:creationId xmlns:a16="http://schemas.microsoft.com/office/drawing/2014/main" id="{65F385E8-D81B-4C29-9212-BD72057335FB}"/>
                </a:ext>
              </a:extLst>
            </p:cNvPr>
            <p:cNvSpPr/>
            <p:nvPr/>
          </p:nvSpPr>
          <p:spPr>
            <a:xfrm rot="10800000">
              <a:off x="9271500" y="4265070"/>
              <a:ext cx="298743" cy="56898"/>
            </a:xfrm>
            <a:prstGeom prst="trapezoid">
              <a:avLst>
                <a:gd name="adj" fmla="val 38739"/>
              </a:avLst>
            </a:pr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4" name="사다리꼴 3603">
              <a:extLst>
                <a:ext uri="{FF2B5EF4-FFF2-40B4-BE49-F238E27FC236}">
                  <a16:creationId xmlns:a16="http://schemas.microsoft.com/office/drawing/2014/main" id="{1AD8AA9D-F191-4BE5-97EE-3B97233C5186}"/>
                </a:ext>
              </a:extLst>
            </p:cNvPr>
            <p:cNvSpPr/>
            <p:nvPr/>
          </p:nvSpPr>
          <p:spPr>
            <a:xfrm rot="10800000">
              <a:off x="9090524" y="4503195"/>
              <a:ext cx="657357" cy="108239"/>
            </a:xfrm>
            <a:custGeom>
              <a:avLst/>
              <a:gdLst>
                <a:gd name="connsiteX0" fmla="*/ 0 w 657357"/>
                <a:gd name="connsiteY0" fmla="*/ 45719 h 45719"/>
                <a:gd name="connsiteX1" fmla="*/ 17711 w 657357"/>
                <a:gd name="connsiteY1" fmla="*/ 0 h 45719"/>
                <a:gd name="connsiteX2" fmla="*/ 639646 w 657357"/>
                <a:gd name="connsiteY2" fmla="*/ 0 h 45719"/>
                <a:gd name="connsiteX3" fmla="*/ 657357 w 657357"/>
                <a:gd name="connsiteY3" fmla="*/ 45719 h 45719"/>
                <a:gd name="connsiteX4" fmla="*/ 0 w 657357"/>
                <a:gd name="connsiteY4" fmla="*/ 45719 h 45719"/>
                <a:gd name="connsiteX0" fmla="*/ 0 w 657357"/>
                <a:gd name="connsiteY0" fmla="*/ 71119 h 71119"/>
                <a:gd name="connsiteX1" fmla="*/ 17711 w 657357"/>
                <a:gd name="connsiteY1" fmla="*/ 25400 h 71119"/>
                <a:gd name="connsiteX2" fmla="*/ 639646 w 657357"/>
                <a:gd name="connsiteY2" fmla="*/ 25400 h 71119"/>
                <a:gd name="connsiteX3" fmla="*/ 657357 w 657357"/>
                <a:gd name="connsiteY3" fmla="*/ 71119 h 71119"/>
                <a:gd name="connsiteX4" fmla="*/ 0 w 657357"/>
                <a:gd name="connsiteY4" fmla="*/ 71119 h 71119"/>
                <a:gd name="connsiteX0" fmla="*/ 0 w 657357"/>
                <a:gd name="connsiteY0" fmla="*/ 94087 h 94087"/>
                <a:gd name="connsiteX1" fmla="*/ 17711 w 657357"/>
                <a:gd name="connsiteY1" fmla="*/ 48368 h 94087"/>
                <a:gd name="connsiteX2" fmla="*/ 639646 w 657357"/>
                <a:gd name="connsiteY2" fmla="*/ 48368 h 94087"/>
                <a:gd name="connsiteX3" fmla="*/ 657357 w 657357"/>
                <a:gd name="connsiteY3" fmla="*/ 94087 h 94087"/>
                <a:gd name="connsiteX4" fmla="*/ 0 w 657357"/>
                <a:gd name="connsiteY4" fmla="*/ 94087 h 94087"/>
                <a:gd name="connsiteX0" fmla="*/ 0 w 657357"/>
                <a:gd name="connsiteY0" fmla="*/ 90386 h 90386"/>
                <a:gd name="connsiteX1" fmla="*/ 17711 w 657357"/>
                <a:gd name="connsiteY1" fmla="*/ 44667 h 90386"/>
                <a:gd name="connsiteX2" fmla="*/ 639646 w 657357"/>
                <a:gd name="connsiteY2" fmla="*/ 44667 h 90386"/>
                <a:gd name="connsiteX3" fmla="*/ 657357 w 657357"/>
                <a:gd name="connsiteY3" fmla="*/ 90386 h 90386"/>
                <a:gd name="connsiteX4" fmla="*/ 0 w 657357"/>
                <a:gd name="connsiteY4" fmla="*/ 90386 h 90386"/>
                <a:gd name="connsiteX0" fmla="*/ 0 w 657357"/>
                <a:gd name="connsiteY0" fmla="*/ 99533 h 99533"/>
                <a:gd name="connsiteX1" fmla="*/ 17711 w 657357"/>
                <a:gd name="connsiteY1" fmla="*/ 53814 h 99533"/>
                <a:gd name="connsiteX2" fmla="*/ 639646 w 657357"/>
                <a:gd name="connsiteY2" fmla="*/ 53814 h 99533"/>
                <a:gd name="connsiteX3" fmla="*/ 657357 w 657357"/>
                <a:gd name="connsiteY3" fmla="*/ 99533 h 99533"/>
                <a:gd name="connsiteX4" fmla="*/ 0 w 657357"/>
                <a:gd name="connsiteY4" fmla="*/ 99533 h 99533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357" h="108239">
                  <a:moveTo>
                    <a:pt x="0" y="108239"/>
                  </a:moveTo>
                  <a:lnTo>
                    <a:pt x="17711" y="62520"/>
                  </a:lnTo>
                  <a:cubicBezTo>
                    <a:pt x="139298" y="-23205"/>
                    <a:pt x="503772" y="-18443"/>
                    <a:pt x="639646" y="62520"/>
                  </a:cubicBezTo>
                  <a:lnTo>
                    <a:pt x="657357" y="108239"/>
                  </a:lnTo>
                  <a:cubicBezTo>
                    <a:pt x="409663" y="74902"/>
                    <a:pt x="219119" y="79664"/>
                    <a:pt x="0" y="108239"/>
                  </a:cubicBezTo>
                  <a:close/>
                </a:path>
              </a:pathLst>
            </a:cu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pic>
        <p:nvPicPr>
          <p:cNvPr id="263" name="La La Land - City of Stars # The Theorist Piano Cover">
            <a:hlinkClick r:id="" action="ppaction://media"/>
            <a:extLst>
              <a:ext uri="{FF2B5EF4-FFF2-40B4-BE49-F238E27FC236}">
                <a16:creationId xmlns:a16="http://schemas.microsoft.com/office/drawing/2014/main" id="{042E4842-4A5F-47FD-9824-3BB68D059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3" y="7047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1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fad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다리꼴 20">
            <a:extLst>
              <a:ext uri="{FF2B5EF4-FFF2-40B4-BE49-F238E27FC236}">
                <a16:creationId xmlns:a16="http://schemas.microsoft.com/office/drawing/2014/main" id="{17A81FB5-88F9-457B-85F2-C7FADB2EBE87}"/>
              </a:ext>
            </a:extLst>
          </p:cNvPr>
          <p:cNvSpPr/>
          <p:nvPr/>
        </p:nvSpPr>
        <p:spPr>
          <a:xfrm>
            <a:off x="-145143" y="6411603"/>
            <a:ext cx="12460968" cy="459322"/>
          </a:xfrm>
          <a:prstGeom prst="trapezoid">
            <a:avLst>
              <a:gd name="adj" fmla="val 100839"/>
            </a:avLst>
          </a:prstGeom>
          <a:solidFill>
            <a:srgbClr val="2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4DC012AB-D811-4C93-864F-E12F67882AFA}"/>
              </a:ext>
            </a:extLst>
          </p:cNvPr>
          <p:cNvSpPr/>
          <p:nvPr/>
        </p:nvSpPr>
        <p:spPr>
          <a:xfrm>
            <a:off x="314496" y="393483"/>
            <a:ext cx="11541691" cy="6025809"/>
          </a:xfrm>
          <a:custGeom>
            <a:avLst/>
            <a:gdLst>
              <a:gd name="connsiteX0" fmla="*/ 0 w 11542482"/>
              <a:gd name="connsiteY0" fmla="*/ 0 h 6025809"/>
              <a:gd name="connsiteX1" fmla="*/ 11542482 w 11542482"/>
              <a:gd name="connsiteY1" fmla="*/ 0 h 6025809"/>
              <a:gd name="connsiteX2" fmla="*/ 11542482 w 11542482"/>
              <a:gd name="connsiteY2" fmla="*/ 6025809 h 6025809"/>
              <a:gd name="connsiteX3" fmla="*/ 0 w 11542482"/>
              <a:gd name="connsiteY3" fmla="*/ 6025809 h 6025809"/>
              <a:gd name="connsiteX4" fmla="*/ 0 w 11542482"/>
              <a:gd name="connsiteY4" fmla="*/ 0 h 6025809"/>
              <a:gd name="connsiteX5" fmla="*/ 215108 w 11542482"/>
              <a:gd name="connsiteY5" fmla="*/ 3747723 h 6025809"/>
              <a:gd name="connsiteX6" fmla="*/ 215108 w 11542482"/>
              <a:gd name="connsiteY6" fmla="*/ 5005456 h 6025809"/>
              <a:gd name="connsiteX7" fmla="*/ 1647013 w 11542482"/>
              <a:gd name="connsiteY7" fmla="*/ 5005456 h 6025809"/>
              <a:gd name="connsiteX8" fmla="*/ 1647013 w 11542482"/>
              <a:gd name="connsiteY8" fmla="*/ 3747723 h 6025809"/>
              <a:gd name="connsiteX9" fmla="*/ 215108 w 11542482"/>
              <a:gd name="connsiteY9" fmla="*/ 3747723 h 602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42482" h="6025809">
                <a:moveTo>
                  <a:pt x="0" y="0"/>
                </a:moveTo>
                <a:lnTo>
                  <a:pt x="11542482" y="0"/>
                </a:lnTo>
                <a:lnTo>
                  <a:pt x="11542482" y="6025809"/>
                </a:lnTo>
                <a:lnTo>
                  <a:pt x="0" y="6025809"/>
                </a:lnTo>
                <a:lnTo>
                  <a:pt x="0" y="0"/>
                </a:lnTo>
                <a:close/>
                <a:moveTo>
                  <a:pt x="215108" y="3747723"/>
                </a:moveTo>
                <a:lnTo>
                  <a:pt x="215108" y="5005456"/>
                </a:lnTo>
                <a:lnTo>
                  <a:pt x="1647013" y="5005456"/>
                </a:lnTo>
                <a:lnTo>
                  <a:pt x="1647013" y="3747723"/>
                </a:lnTo>
                <a:lnTo>
                  <a:pt x="215108" y="3747723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901A8839-20DF-4F05-BD9D-D8BFDD522DF6}"/>
              </a:ext>
            </a:extLst>
          </p:cNvPr>
          <p:cNvSpPr/>
          <p:nvPr/>
        </p:nvSpPr>
        <p:spPr>
          <a:xfrm>
            <a:off x="532704" y="4143942"/>
            <a:ext cx="1431905" cy="1257733"/>
          </a:xfrm>
          <a:custGeom>
            <a:avLst/>
            <a:gdLst>
              <a:gd name="connsiteX0" fmla="*/ 116942 w 1431905"/>
              <a:gd name="connsiteY0" fmla="*/ 102717 h 1257733"/>
              <a:gd name="connsiteX1" fmla="*/ 116942 w 1431905"/>
              <a:gd name="connsiteY1" fmla="*/ 1155015 h 1257733"/>
              <a:gd name="connsiteX2" fmla="*/ 1314963 w 1431905"/>
              <a:gd name="connsiteY2" fmla="*/ 1155015 h 1257733"/>
              <a:gd name="connsiteX3" fmla="*/ 1314963 w 1431905"/>
              <a:gd name="connsiteY3" fmla="*/ 102717 h 1257733"/>
              <a:gd name="connsiteX4" fmla="*/ 0 w 1431905"/>
              <a:gd name="connsiteY4" fmla="*/ 0 h 1257733"/>
              <a:gd name="connsiteX5" fmla="*/ 1431905 w 1431905"/>
              <a:gd name="connsiteY5" fmla="*/ 0 h 1257733"/>
              <a:gd name="connsiteX6" fmla="*/ 1431905 w 1431905"/>
              <a:gd name="connsiteY6" fmla="*/ 1257733 h 1257733"/>
              <a:gd name="connsiteX7" fmla="*/ 0 w 1431905"/>
              <a:gd name="connsiteY7" fmla="*/ 1257733 h 125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1905" h="1257733">
                <a:moveTo>
                  <a:pt x="116942" y="102717"/>
                </a:moveTo>
                <a:lnTo>
                  <a:pt x="116942" y="1155015"/>
                </a:lnTo>
                <a:lnTo>
                  <a:pt x="1314963" y="1155015"/>
                </a:lnTo>
                <a:lnTo>
                  <a:pt x="1314963" y="102717"/>
                </a:lnTo>
                <a:close/>
                <a:moveTo>
                  <a:pt x="0" y="0"/>
                </a:moveTo>
                <a:lnTo>
                  <a:pt x="1431905" y="0"/>
                </a:lnTo>
                <a:lnTo>
                  <a:pt x="1431905" y="1257733"/>
                </a:lnTo>
                <a:lnTo>
                  <a:pt x="0" y="1257733"/>
                </a:lnTo>
                <a:close/>
              </a:path>
            </a:pathLst>
          </a:cu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D814BD-B463-4010-AF51-5CF8EC98687C}"/>
              </a:ext>
            </a:extLst>
          </p:cNvPr>
          <p:cNvSpPr/>
          <p:nvPr/>
        </p:nvSpPr>
        <p:spPr>
          <a:xfrm>
            <a:off x="1190599" y="4203551"/>
            <a:ext cx="116114" cy="1190172"/>
          </a:xfrm>
          <a:prstGeom prst="rect">
            <a:avLst/>
          </a:pr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BF9A7E-9509-4708-BB32-4657568A48C4}"/>
              </a:ext>
            </a:extLst>
          </p:cNvPr>
          <p:cNvSpPr/>
          <p:nvPr/>
        </p:nvSpPr>
        <p:spPr>
          <a:xfrm rot="16200000">
            <a:off x="1189364" y="4133207"/>
            <a:ext cx="101254" cy="1260086"/>
          </a:xfrm>
          <a:prstGeom prst="rect">
            <a:avLst/>
          </a:pr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urtains PNG Free Download | PNG Mart">
            <a:extLst>
              <a:ext uri="{FF2B5EF4-FFF2-40B4-BE49-F238E27FC236}">
                <a16:creationId xmlns:a16="http://schemas.microsoft.com/office/drawing/2014/main" id="{D93A6A69-2D68-48A6-97FE-3D8776F8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0" y="4132489"/>
            <a:ext cx="1718374" cy="13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CFC05F-B506-4797-9A8D-E607DE086A48}"/>
              </a:ext>
            </a:extLst>
          </p:cNvPr>
          <p:cNvGrpSpPr/>
          <p:nvPr/>
        </p:nvGrpSpPr>
        <p:grpSpPr>
          <a:xfrm>
            <a:off x="332407" y="4322497"/>
            <a:ext cx="683593" cy="2318768"/>
            <a:chOff x="332407" y="2260097"/>
            <a:chExt cx="1291606" cy="43811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BE875EA-5C4F-46D5-8BC0-E69181B72D4E}"/>
                </a:ext>
              </a:extLst>
            </p:cNvPr>
            <p:cNvGrpSpPr/>
            <p:nvPr/>
          </p:nvGrpSpPr>
          <p:grpSpPr>
            <a:xfrm>
              <a:off x="332407" y="2260097"/>
              <a:ext cx="1291606" cy="4381167"/>
              <a:chOff x="2119313" y="3527822"/>
              <a:chExt cx="1766887" cy="5993333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FCCF69A6-0D4F-4BFB-946B-B19633D82CBD}"/>
                  </a:ext>
                </a:extLst>
              </p:cNvPr>
              <p:cNvSpPr/>
              <p:nvPr/>
            </p:nvSpPr>
            <p:spPr>
              <a:xfrm>
                <a:off x="2520950" y="3978275"/>
                <a:ext cx="876300" cy="1422400"/>
              </a:xfrm>
              <a:custGeom>
                <a:avLst/>
                <a:gdLst>
                  <a:gd name="connsiteX0" fmla="*/ 263525 w 876300"/>
                  <a:gd name="connsiteY0" fmla="*/ 26035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87325 w 876300"/>
                  <a:gd name="connsiteY14" fmla="*/ 152400 h 1422400"/>
                  <a:gd name="connsiteX15" fmla="*/ 263525 w 876300"/>
                  <a:gd name="connsiteY15" fmla="*/ 26035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87325 w 876300"/>
                  <a:gd name="connsiteY14" fmla="*/ 15240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60350 w 876300"/>
                  <a:gd name="connsiteY0" fmla="*/ 212725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60350 w 876300"/>
                  <a:gd name="connsiteY15" fmla="*/ 212725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76300" h="1422400">
                    <a:moveTo>
                      <a:pt x="238125" y="273050"/>
                    </a:moveTo>
                    <a:cubicBezTo>
                      <a:pt x="233892" y="359833"/>
                      <a:pt x="248708" y="392642"/>
                      <a:pt x="196850" y="473075"/>
                    </a:cubicBezTo>
                    <a:cubicBezTo>
                      <a:pt x="131233" y="495300"/>
                      <a:pt x="125942" y="520700"/>
                      <a:pt x="0" y="539750"/>
                    </a:cubicBezTo>
                    <a:lnTo>
                      <a:pt x="454025" y="1422400"/>
                    </a:lnTo>
                    <a:lnTo>
                      <a:pt x="746125" y="1168400"/>
                    </a:lnTo>
                    <a:lnTo>
                      <a:pt x="876300" y="628650"/>
                    </a:lnTo>
                    <a:cubicBezTo>
                      <a:pt x="736600" y="568325"/>
                      <a:pt x="587375" y="473075"/>
                      <a:pt x="571500" y="371475"/>
                    </a:cubicBezTo>
                    <a:cubicBezTo>
                      <a:pt x="588433" y="351367"/>
                      <a:pt x="599017" y="324908"/>
                      <a:pt x="612775" y="301625"/>
                    </a:cubicBezTo>
                    <a:cubicBezTo>
                      <a:pt x="619125" y="197908"/>
                      <a:pt x="682625" y="43392"/>
                      <a:pt x="660400" y="0"/>
                    </a:cubicBezTo>
                    <a:lnTo>
                      <a:pt x="114300" y="22225"/>
                    </a:lnTo>
                    <a:lnTo>
                      <a:pt x="88900" y="57150"/>
                    </a:lnTo>
                    <a:cubicBezTo>
                      <a:pt x="96308" y="93133"/>
                      <a:pt x="94192" y="129117"/>
                      <a:pt x="111125" y="165100"/>
                    </a:cubicBezTo>
                    <a:lnTo>
                      <a:pt x="168275" y="215900"/>
                    </a:lnTo>
                    <a:lnTo>
                      <a:pt x="187325" y="203200"/>
                    </a:lnTo>
                    <a:lnTo>
                      <a:pt x="190500" y="171450"/>
                    </a:lnTo>
                    <a:lnTo>
                      <a:pt x="238125" y="273050"/>
                    </a:lnTo>
                    <a:close/>
                  </a:path>
                </a:pathLst>
              </a:custGeom>
              <a:gradFill>
                <a:gsLst>
                  <a:gs pos="78000">
                    <a:srgbClr val="AF7254"/>
                  </a:gs>
                  <a:gs pos="0">
                    <a:srgbClr val="D7B8A9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5B2F8A21-A84C-46DE-BC79-DE0F267BFA8C}"/>
                  </a:ext>
                </a:extLst>
              </p:cNvPr>
              <p:cNvSpPr/>
              <p:nvPr/>
            </p:nvSpPr>
            <p:spPr>
              <a:xfrm>
                <a:off x="2610036" y="3527822"/>
                <a:ext cx="587562" cy="745331"/>
              </a:xfrm>
              <a:custGeom>
                <a:avLst/>
                <a:gdLst>
                  <a:gd name="connsiteX0" fmla="*/ 209550 w 571500"/>
                  <a:gd name="connsiteY0" fmla="*/ 19050 h 723900"/>
                  <a:gd name="connsiteX1" fmla="*/ 76200 w 571500"/>
                  <a:gd name="connsiteY1" fmla="*/ 139700 h 723900"/>
                  <a:gd name="connsiteX2" fmla="*/ 0 w 571500"/>
                  <a:gd name="connsiteY2" fmla="*/ 311150 h 723900"/>
                  <a:gd name="connsiteX3" fmla="*/ 0 w 571500"/>
                  <a:gd name="connsiteY3" fmla="*/ 482600 h 723900"/>
                  <a:gd name="connsiteX4" fmla="*/ 152400 w 571500"/>
                  <a:gd name="connsiteY4" fmla="*/ 723900 h 723900"/>
                  <a:gd name="connsiteX5" fmla="*/ 247650 w 571500"/>
                  <a:gd name="connsiteY5" fmla="*/ 609600 h 723900"/>
                  <a:gd name="connsiteX6" fmla="*/ 342900 w 571500"/>
                  <a:gd name="connsiteY6" fmla="*/ 615950 h 723900"/>
                  <a:gd name="connsiteX7" fmla="*/ 400050 w 571500"/>
                  <a:gd name="connsiteY7" fmla="*/ 654050 h 723900"/>
                  <a:gd name="connsiteX8" fmla="*/ 514350 w 571500"/>
                  <a:gd name="connsiteY8" fmla="*/ 476250 h 723900"/>
                  <a:gd name="connsiteX9" fmla="*/ 571500 w 571500"/>
                  <a:gd name="connsiteY9" fmla="*/ 425450 h 723900"/>
                  <a:gd name="connsiteX10" fmla="*/ 552450 w 571500"/>
                  <a:gd name="connsiteY10" fmla="*/ 311150 h 723900"/>
                  <a:gd name="connsiteX11" fmla="*/ 495300 w 571500"/>
                  <a:gd name="connsiteY11" fmla="*/ 209550 h 723900"/>
                  <a:gd name="connsiteX12" fmla="*/ 476250 w 571500"/>
                  <a:gd name="connsiteY12" fmla="*/ 139700 h 723900"/>
                  <a:gd name="connsiteX13" fmla="*/ 412750 w 571500"/>
                  <a:gd name="connsiteY13" fmla="*/ 101600 h 723900"/>
                  <a:gd name="connsiteX14" fmla="*/ 412750 w 571500"/>
                  <a:gd name="connsiteY14" fmla="*/ 76200 h 723900"/>
                  <a:gd name="connsiteX15" fmla="*/ 260350 w 571500"/>
                  <a:gd name="connsiteY15" fmla="*/ 0 h 723900"/>
                  <a:gd name="connsiteX16" fmla="*/ 209550 w 571500"/>
                  <a:gd name="connsiteY16" fmla="*/ 19050 h 723900"/>
                  <a:gd name="connsiteX0" fmla="*/ 209550 w 571500"/>
                  <a:gd name="connsiteY0" fmla="*/ 40481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209550 w 571500"/>
                  <a:gd name="connsiteY16" fmla="*/ 40481 h 745331"/>
                  <a:gd name="connsiteX0" fmla="*/ 209550 w 571500"/>
                  <a:gd name="connsiteY0" fmla="*/ 40481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209550 w 571500"/>
                  <a:gd name="connsiteY16" fmla="*/ 40481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8670 w 574433"/>
                  <a:gd name="connsiteY0" fmla="*/ 45244 h 745331"/>
                  <a:gd name="connsiteX1" fmla="*/ 57701 w 574433"/>
                  <a:gd name="connsiteY1" fmla="*/ 175418 h 745331"/>
                  <a:gd name="connsiteX2" fmla="*/ 2933 w 574433"/>
                  <a:gd name="connsiteY2" fmla="*/ 332581 h 745331"/>
                  <a:gd name="connsiteX3" fmla="*/ 2933 w 574433"/>
                  <a:gd name="connsiteY3" fmla="*/ 504031 h 745331"/>
                  <a:gd name="connsiteX4" fmla="*/ 155333 w 574433"/>
                  <a:gd name="connsiteY4" fmla="*/ 745331 h 745331"/>
                  <a:gd name="connsiteX5" fmla="*/ 250583 w 574433"/>
                  <a:gd name="connsiteY5" fmla="*/ 631031 h 745331"/>
                  <a:gd name="connsiteX6" fmla="*/ 345833 w 574433"/>
                  <a:gd name="connsiteY6" fmla="*/ 637381 h 745331"/>
                  <a:gd name="connsiteX7" fmla="*/ 402983 w 574433"/>
                  <a:gd name="connsiteY7" fmla="*/ 675481 h 745331"/>
                  <a:gd name="connsiteX8" fmla="*/ 517283 w 574433"/>
                  <a:gd name="connsiteY8" fmla="*/ 497681 h 745331"/>
                  <a:gd name="connsiteX9" fmla="*/ 574433 w 574433"/>
                  <a:gd name="connsiteY9" fmla="*/ 446881 h 745331"/>
                  <a:gd name="connsiteX10" fmla="*/ 555383 w 574433"/>
                  <a:gd name="connsiteY10" fmla="*/ 332581 h 745331"/>
                  <a:gd name="connsiteX11" fmla="*/ 498233 w 574433"/>
                  <a:gd name="connsiteY11" fmla="*/ 230981 h 745331"/>
                  <a:gd name="connsiteX12" fmla="*/ 479183 w 574433"/>
                  <a:gd name="connsiteY12" fmla="*/ 161131 h 745331"/>
                  <a:gd name="connsiteX13" fmla="*/ 415683 w 574433"/>
                  <a:gd name="connsiteY13" fmla="*/ 123031 h 745331"/>
                  <a:gd name="connsiteX14" fmla="*/ 415683 w 574433"/>
                  <a:gd name="connsiteY14" fmla="*/ 97631 h 745331"/>
                  <a:gd name="connsiteX15" fmla="*/ 303764 w 574433"/>
                  <a:gd name="connsiteY15" fmla="*/ 0 h 745331"/>
                  <a:gd name="connsiteX16" fmla="*/ 188670 w 574433"/>
                  <a:gd name="connsiteY16" fmla="*/ 45244 h 745331"/>
                  <a:gd name="connsiteX0" fmla="*/ 205424 w 591187"/>
                  <a:gd name="connsiteY0" fmla="*/ 45244 h 745331"/>
                  <a:gd name="connsiteX1" fmla="*/ 74455 w 591187"/>
                  <a:gd name="connsiteY1" fmla="*/ 175418 h 745331"/>
                  <a:gd name="connsiteX2" fmla="*/ 637 w 591187"/>
                  <a:gd name="connsiteY2" fmla="*/ 356394 h 745331"/>
                  <a:gd name="connsiteX3" fmla="*/ 19687 w 591187"/>
                  <a:gd name="connsiteY3" fmla="*/ 504031 h 745331"/>
                  <a:gd name="connsiteX4" fmla="*/ 172087 w 591187"/>
                  <a:gd name="connsiteY4" fmla="*/ 745331 h 745331"/>
                  <a:gd name="connsiteX5" fmla="*/ 267337 w 591187"/>
                  <a:gd name="connsiteY5" fmla="*/ 631031 h 745331"/>
                  <a:gd name="connsiteX6" fmla="*/ 362587 w 591187"/>
                  <a:gd name="connsiteY6" fmla="*/ 637381 h 745331"/>
                  <a:gd name="connsiteX7" fmla="*/ 419737 w 591187"/>
                  <a:gd name="connsiteY7" fmla="*/ 675481 h 745331"/>
                  <a:gd name="connsiteX8" fmla="*/ 534037 w 591187"/>
                  <a:gd name="connsiteY8" fmla="*/ 497681 h 745331"/>
                  <a:gd name="connsiteX9" fmla="*/ 591187 w 591187"/>
                  <a:gd name="connsiteY9" fmla="*/ 446881 h 745331"/>
                  <a:gd name="connsiteX10" fmla="*/ 572137 w 591187"/>
                  <a:gd name="connsiteY10" fmla="*/ 332581 h 745331"/>
                  <a:gd name="connsiteX11" fmla="*/ 514987 w 591187"/>
                  <a:gd name="connsiteY11" fmla="*/ 230981 h 745331"/>
                  <a:gd name="connsiteX12" fmla="*/ 495937 w 591187"/>
                  <a:gd name="connsiteY12" fmla="*/ 161131 h 745331"/>
                  <a:gd name="connsiteX13" fmla="*/ 432437 w 591187"/>
                  <a:gd name="connsiteY13" fmla="*/ 123031 h 745331"/>
                  <a:gd name="connsiteX14" fmla="*/ 432437 w 591187"/>
                  <a:gd name="connsiteY14" fmla="*/ 97631 h 745331"/>
                  <a:gd name="connsiteX15" fmla="*/ 320518 w 591187"/>
                  <a:gd name="connsiteY15" fmla="*/ 0 h 745331"/>
                  <a:gd name="connsiteX16" fmla="*/ 205424 w 591187"/>
                  <a:gd name="connsiteY16" fmla="*/ 45244 h 745331"/>
                  <a:gd name="connsiteX0" fmla="*/ 204787 w 590550"/>
                  <a:gd name="connsiteY0" fmla="*/ 45244 h 745331"/>
                  <a:gd name="connsiteX1" fmla="*/ 73818 w 590550"/>
                  <a:gd name="connsiteY1" fmla="*/ 175418 h 745331"/>
                  <a:gd name="connsiteX2" fmla="*/ 0 w 590550"/>
                  <a:gd name="connsiteY2" fmla="*/ 356394 h 745331"/>
                  <a:gd name="connsiteX3" fmla="*/ 19050 w 590550"/>
                  <a:gd name="connsiteY3" fmla="*/ 504031 h 745331"/>
                  <a:gd name="connsiteX4" fmla="*/ 171450 w 590550"/>
                  <a:gd name="connsiteY4" fmla="*/ 745331 h 745331"/>
                  <a:gd name="connsiteX5" fmla="*/ 266700 w 590550"/>
                  <a:gd name="connsiteY5" fmla="*/ 631031 h 745331"/>
                  <a:gd name="connsiteX6" fmla="*/ 361950 w 590550"/>
                  <a:gd name="connsiteY6" fmla="*/ 637381 h 745331"/>
                  <a:gd name="connsiteX7" fmla="*/ 419100 w 590550"/>
                  <a:gd name="connsiteY7" fmla="*/ 675481 h 745331"/>
                  <a:gd name="connsiteX8" fmla="*/ 533400 w 590550"/>
                  <a:gd name="connsiteY8" fmla="*/ 497681 h 745331"/>
                  <a:gd name="connsiteX9" fmla="*/ 590550 w 590550"/>
                  <a:gd name="connsiteY9" fmla="*/ 446881 h 745331"/>
                  <a:gd name="connsiteX10" fmla="*/ 571500 w 590550"/>
                  <a:gd name="connsiteY10" fmla="*/ 332581 h 745331"/>
                  <a:gd name="connsiteX11" fmla="*/ 514350 w 590550"/>
                  <a:gd name="connsiteY11" fmla="*/ 230981 h 745331"/>
                  <a:gd name="connsiteX12" fmla="*/ 495300 w 590550"/>
                  <a:gd name="connsiteY12" fmla="*/ 161131 h 745331"/>
                  <a:gd name="connsiteX13" fmla="*/ 431800 w 590550"/>
                  <a:gd name="connsiteY13" fmla="*/ 123031 h 745331"/>
                  <a:gd name="connsiteX14" fmla="*/ 431800 w 590550"/>
                  <a:gd name="connsiteY14" fmla="*/ 97631 h 745331"/>
                  <a:gd name="connsiteX15" fmla="*/ 319881 w 590550"/>
                  <a:gd name="connsiteY15" fmla="*/ 0 h 745331"/>
                  <a:gd name="connsiteX16" fmla="*/ 204787 w 590550"/>
                  <a:gd name="connsiteY16" fmla="*/ 45244 h 745331"/>
                  <a:gd name="connsiteX0" fmla="*/ 204787 w 590550"/>
                  <a:gd name="connsiteY0" fmla="*/ 45244 h 745331"/>
                  <a:gd name="connsiteX1" fmla="*/ 73818 w 590550"/>
                  <a:gd name="connsiteY1" fmla="*/ 175418 h 745331"/>
                  <a:gd name="connsiteX2" fmla="*/ 0 w 590550"/>
                  <a:gd name="connsiteY2" fmla="*/ 356394 h 745331"/>
                  <a:gd name="connsiteX3" fmla="*/ 19050 w 590550"/>
                  <a:gd name="connsiteY3" fmla="*/ 504031 h 745331"/>
                  <a:gd name="connsiteX4" fmla="*/ 171450 w 590550"/>
                  <a:gd name="connsiteY4" fmla="*/ 745331 h 745331"/>
                  <a:gd name="connsiteX5" fmla="*/ 266700 w 590550"/>
                  <a:gd name="connsiteY5" fmla="*/ 631031 h 745331"/>
                  <a:gd name="connsiteX6" fmla="*/ 361950 w 590550"/>
                  <a:gd name="connsiteY6" fmla="*/ 637381 h 745331"/>
                  <a:gd name="connsiteX7" fmla="*/ 419100 w 590550"/>
                  <a:gd name="connsiteY7" fmla="*/ 675481 h 745331"/>
                  <a:gd name="connsiteX8" fmla="*/ 533400 w 590550"/>
                  <a:gd name="connsiteY8" fmla="*/ 497681 h 745331"/>
                  <a:gd name="connsiteX9" fmla="*/ 590550 w 590550"/>
                  <a:gd name="connsiteY9" fmla="*/ 446881 h 745331"/>
                  <a:gd name="connsiteX10" fmla="*/ 571500 w 590550"/>
                  <a:gd name="connsiteY10" fmla="*/ 332581 h 745331"/>
                  <a:gd name="connsiteX11" fmla="*/ 514350 w 590550"/>
                  <a:gd name="connsiteY11" fmla="*/ 230981 h 745331"/>
                  <a:gd name="connsiteX12" fmla="*/ 495300 w 590550"/>
                  <a:gd name="connsiteY12" fmla="*/ 161131 h 745331"/>
                  <a:gd name="connsiteX13" fmla="*/ 431800 w 590550"/>
                  <a:gd name="connsiteY13" fmla="*/ 123031 h 745331"/>
                  <a:gd name="connsiteX14" fmla="*/ 431800 w 590550"/>
                  <a:gd name="connsiteY14" fmla="*/ 97631 h 745331"/>
                  <a:gd name="connsiteX15" fmla="*/ 319881 w 590550"/>
                  <a:gd name="connsiteY15" fmla="*/ 0 h 745331"/>
                  <a:gd name="connsiteX16" fmla="*/ 204787 w 59055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86395"/>
                  <a:gd name="connsiteY0" fmla="*/ 45244 h 745331"/>
                  <a:gd name="connsiteX1" fmla="*/ 79188 w 586395"/>
                  <a:gd name="connsiteY1" fmla="*/ 175418 h 745331"/>
                  <a:gd name="connsiteX2" fmla="*/ 5370 w 586395"/>
                  <a:gd name="connsiteY2" fmla="*/ 356394 h 745331"/>
                  <a:gd name="connsiteX3" fmla="*/ 24420 w 586395"/>
                  <a:gd name="connsiteY3" fmla="*/ 504031 h 745331"/>
                  <a:gd name="connsiteX4" fmla="*/ 176820 w 586395"/>
                  <a:gd name="connsiteY4" fmla="*/ 745331 h 745331"/>
                  <a:gd name="connsiteX5" fmla="*/ 272070 w 586395"/>
                  <a:gd name="connsiteY5" fmla="*/ 631031 h 745331"/>
                  <a:gd name="connsiteX6" fmla="*/ 367320 w 586395"/>
                  <a:gd name="connsiteY6" fmla="*/ 637381 h 745331"/>
                  <a:gd name="connsiteX7" fmla="*/ 424470 w 586395"/>
                  <a:gd name="connsiteY7" fmla="*/ 685006 h 745331"/>
                  <a:gd name="connsiteX8" fmla="*/ 550676 w 586395"/>
                  <a:gd name="connsiteY8" fmla="*/ 511968 h 745331"/>
                  <a:gd name="connsiteX9" fmla="*/ 586395 w 586395"/>
                  <a:gd name="connsiteY9" fmla="*/ 432593 h 745331"/>
                  <a:gd name="connsiteX10" fmla="*/ 576870 w 586395"/>
                  <a:gd name="connsiteY10" fmla="*/ 332581 h 745331"/>
                  <a:gd name="connsiteX11" fmla="*/ 519720 w 586395"/>
                  <a:gd name="connsiteY11" fmla="*/ 230981 h 745331"/>
                  <a:gd name="connsiteX12" fmla="*/ 500670 w 586395"/>
                  <a:gd name="connsiteY12" fmla="*/ 161131 h 745331"/>
                  <a:gd name="connsiteX13" fmla="*/ 437170 w 586395"/>
                  <a:gd name="connsiteY13" fmla="*/ 123031 h 745331"/>
                  <a:gd name="connsiteX14" fmla="*/ 437170 w 586395"/>
                  <a:gd name="connsiteY14" fmla="*/ 97631 h 745331"/>
                  <a:gd name="connsiteX15" fmla="*/ 325251 w 586395"/>
                  <a:gd name="connsiteY15" fmla="*/ 0 h 745331"/>
                  <a:gd name="connsiteX16" fmla="*/ 210157 w 586395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81633"/>
                  <a:gd name="connsiteY0" fmla="*/ 45244 h 745331"/>
                  <a:gd name="connsiteX1" fmla="*/ 79188 w 581633"/>
                  <a:gd name="connsiteY1" fmla="*/ 175418 h 745331"/>
                  <a:gd name="connsiteX2" fmla="*/ 5370 w 581633"/>
                  <a:gd name="connsiteY2" fmla="*/ 356394 h 745331"/>
                  <a:gd name="connsiteX3" fmla="*/ 24420 w 581633"/>
                  <a:gd name="connsiteY3" fmla="*/ 504031 h 745331"/>
                  <a:gd name="connsiteX4" fmla="*/ 176820 w 581633"/>
                  <a:gd name="connsiteY4" fmla="*/ 745331 h 745331"/>
                  <a:gd name="connsiteX5" fmla="*/ 272070 w 581633"/>
                  <a:gd name="connsiteY5" fmla="*/ 631031 h 745331"/>
                  <a:gd name="connsiteX6" fmla="*/ 367320 w 581633"/>
                  <a:gd name="connsiteY6" fmla="*/ 637381 h 745331"/>
                  <a:gd name="connsiteX7" fmla="*/ 424470 w 581633"/>
                  <a:gd name="connsiteY7" fmla="*/ 685006 h 745331"/>
                  <a:gd name="connsiteX8" fmla="*/ 550676 w 581633"/>
                  <a:gd name="connsiteY8" fmla="*/ 511968 h 745331"/>
                  <a:gd name="connsiteX9" fmla="*/ 581633 w 581633"/>
                  <a:gd name="connsiteY9" fmla="*/ 444500 h 745331"/>
                  <a:gd name="connsiteX10" fmla="*/ 576870 w 581633"/>
                  <a:gd name="connsiteY10" fmla="*/ 332581 h 745331"/>
                  <a:gd name="connsiteX11" fmla="*/ 519720 w 581633"/>
                  <a:gd name="connsiteY11" fmla="*/ 230981 h 745331"/>
                  <a:gd name="connsiteX12" fmla="*/ 500670 w 581633"/>
                  <a:gd name="connsiteY12" fmla="*/ 161131 h 745331"/>
                  <a:gd name="connsiteX13" fmla="*/ 437170 w 581633"/>
                  <a:gd name="connsiteY13" fmla="*/ 123031 h 745331"/>
                  <a:gd name="connsiteX14" fmla="*/ 437170 w 581633"/>
                  <a:gd name="connsiteY14" fmla="*/ 97631 h 745331"/>
                  <a:gd name="connsiteX15" fmla="*/ 325251 w 581633"/>
                  <a:gd name="connsiteY15" fmla="*/ 0 h 745331"/>
                  <a:gd name="connsiteX16" fmla="*/ 210157 w 581633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100013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100013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62" h="745331">
                    <a:moveTo>
                      <a:pt x="210157" y="45244"/>
                    </a:moveTo>
                    <a:cubicBezTo>
                      <a:pt x="123639" y="5292"/>
                      <a:pt x="29975" y="143933"/>
                      <a:pt x="79188" y="175418"/>
                    </a:cubicBezTo>
                    <a:cubicBezTo>
                      <a:pt x="8544" y="192088"/>
                      <a:pt x="14101" y="265906"/>
                      <a:pt x="5370" y="356394"/>
                    </a:cubicBezTo>
                    <a:cubicBezTo>
                      <a:pt x="-12093" y="412750"/>
                      <a:pt x="18070" y="454819"/>
                      <a:pt x="24420" y="504031"/>
                    </a:cubicBezTo>
                    <a:cubicBezTo>
                      <a:pt x="-5743" y="534457"/>
                      <a:pt x="97445" y="552979"/>
                      <a:pt x="176820" y="745331"/>
                    </a:cubicBezTo>
                    <a:cubicBezTo>
                      <a:pt x="184757" y="685799"/>
                      <a:pt x="240320" y="669131"/>
                      <a:pt x="272070" y="631031"/>
                    </a:cubicBezTo>
                    <a:cubicBezTo>
                      <a:pt x="303820" y="633148"/>
                      <a:pt x="314139" y="630502"/>
                      <a:pt x="367320" y="637381"/>
                    </a:cubicBezTo>
                    <a:cubicBezTo>
                      <a:pt x="395895" y="664369"/>
                      <a:pt x="405420" y="672306"/>
                      <a:pt x="424470" y="685006"/>
                    </a:cubicBezTo>
                    <a:cubicBezTo>
                      <a:pt x="443520" y="615421"/>
                      <a:pt x="512576" y="543454"/>
                      <a:pt x="550676" y="511968"/>
                    </a:cubicBezTo>
                    <a:cubicBezTo>
                      <a:pt x="557820" y="480748"/>
                      <a:pt x="562583" y="461433"/>
                      <a:pt x="581633" y="444500"/>
                    </a:cubicBezTo>
                    <a:cubicBezTo>
                      <a:pt x="596714" y="409575"/>
                      <a:pt x="578458" y="369887"/>
                      <a:pt x="576870" y="332581"/>
                    </a:cubicBezTo>
                    <a:cubicBezTo>
                      <a:pt x="557820" y="270139"/>
                      <a:pt x="538770" y="264848"/>
                      <a:pt x="519720" y="230981"/>
                    </a:cubicBezTo>
                    <a:cubicBezTo>
                      <a:pt x="534801" y="207698"/>
                      <a:pt x="507020" y="184414"/>
                      <a:pt x="500670" y="161131"/>
                    </a:cubicBezTo>
                    <a:lnTo>
                      <a:pt x="437170" y="123031"/>
                    </a:lnTo>
                    <a:lnTo>
                      <a:pt x="437170" y="100013"/>
                    </a:lnTo>
                    <a:cubicBezTo>
                      <a:pt x="435583" y="80963"/>
                      <a:pt x="362557" y="33338"/>
                      <a:pt x="325251" y="0"/>
                    </a:cubicBezTo>
                    <a:cubicBezTo>
                      <a:pt x="273393" y="8732"/>
                      <a:pt x="240584" y="31750"/>
                      <a:pt x="210157" y="4524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E410D"/>
                  </a:gs>
                  <a:gs pos="6000">
                    <a:srgbClr val="C791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8A07776-EF8E-4BB6-8657-A79131C5684A}"/>
                  </a:ext>
                </a:extLst>
              </p:cNvPr>
              <p:cNvSpPr/>
              <p:nvPr/>
            </p:nvSpPr>
            <p:spPr>
              <a:xfrm>
                <a:off x="3348038" y="4852988"/>
                <a:ext cx="242887" cy="1914525"/>
              </a:xfrm>
              <a:custGeom>
                <a:avLst/>
                <a:gdLst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2887" h="1914525">
                    <a:moveTo>
                      <a:pt x="204787" y="0"/>
                    </a:moveTo>
                    <a:lnTo>
                      <a:pt x="204787" y="0"/>
                    </a:lnTo>
                    <a:lnTo>
                      <a:pt x="228600" y="109537"/>
                    </a:lnTo>
                    <a:cubicBezTo>
                      <a:pt x="242887" y="180975"/>
                      <a:pt x="238126" y="242887"/>
                      <a:pt x="228600" y="309562"/>
                    </a:cubicBezTo>
                    <a:cubicBezTo>
                      <a:pt x="238124" y="436562"/>
                      <a:pt x="185738" y="668337"/>
                      <a:pt x="185737" y="847725"/>
                    </a:cubicBezTo>
                    <a:cubicBezTo>
                      <a:pt x="246063" y="1117600"/>
                      <a:pt x="182562" y="1420812"/>
                      <a:pt x="209550" y="1657350"/>
                    </a:cubicBezTo>
                    <a:lnTo>
                      <a:pt x="242887" y="1771650"/>
                    </a:lnTo>
                    <a:lnTo>
                      <a:pt x="190500" y="1914525"/>
                    </a:lnTo>
                    <a:lnTo>
                      <a:pt x="38100" y="1643062"/>
                    </a:lnTo>
                    <a:cubicBezTo>
                      <a:pt x="36512" y="1497012"/>
                      <a:pt x="34925" y="1350962"/>
                      <a:pt x="33337" y="1204912"/>
                    </a:cubicBezTo>
                    <a:lnTo>
                      <a:pt x="0" y="952500"/>
                    </a:lnTo>
                    <a:lnTo>
                      <a:pt x="0" y="385762"/>
                    </a:lnTo>
                    <a:lnTo>
                      <a:pt x="114300" y="71437"/>
                    </a:lnTo>
                    <a:lnTo>
                      <a:pt x="204787" y="0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B7063BA-70B4-4773-BD84-F9FA91860556}"/>
                  </a:ext>
                </a:extLst>
              </p:cNvPr>
              <p:cNvSpPr/>
              <p:nvPr/>
            </p:nvSpPr>
            <p:spPr>
              <a:xfrm>
                <a:off x="3190875" y="7481888"/>
                <a:ext cx="600075" cy="1895475"/>
              </a:xfrm>
              <a:custGeom>
                <a:avLst/>
                <a:gdLst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075" h="1895475">
                    <a:moveTo>
                      <a:pt x="0" y="114300"/>
                    </a:moveTo>
                    <a:lnTo>
                      <a:pt x="71438" y="347662"/>
                    </a:lnTo>
                    <a:lnTo>
                      <a:pt x="114300" y="447675"/>
                    </a:lnTo>
                    <a:cubicBezTo>
                      <a:pt x="220663" y="919163"/>
                      <a:pt x="288925" y="952500"/>
                      <a:pt x="347663" y="1219200"/>
                    </a:cubicBezTo>
                    <a:lnTo>
                      <a:pt x="352425" y="1428750"/>
                    </a:lnTo>
                    <a:lnTo>
                      <a:pt x="361950" y="1447800"/>
                    </a:lnTo>
                    <a:lnTo>
                      <a:pt x="352425" y="1562100"/>
                    </a:lnTo>
                    <a:lnTo>
                      <a:pt x="338138" y="1771650"/>
                    </a:lnTo>
                    <a:lnTo>
                      <a:pt x="290513" y="1804987"/>
                    </a:lnTo>
                    <a:lnTo>
                      <a:pt x="333375" y="1895475"/>
                    </a:lnTo>
                    <a:lnTo>
                      <a:pt x="476250" y="1843087"/>
                    </a:lnTo>
                    <a:lnTo>
                      <a:pt x="600075" y="1447800"/>
                    </a:lnTo>
                    <a:lnTo>
                      <a:pt x="542925" y="1328737"/>
                    </a:lnTo>
                    <a:cubicBezTo>
                      <a:pt x="500063" y="1076325"/>
                      <a:pt x="542924" y="962025"/>
                      <a:pt x="471488" y="542925"/>
                    </a:cubicBezTo>
                    <a:cubicBezTo>
                      <a:pt x="450850" y="428625"/>
                      <a:pt x="420688" y="319087"/>
                      <a:pt x="366713" y="200025"/>
                    </a:cubicBezTo>
                    <a:lnTo>
                      <a:pt x="295275" y="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5453254E-4431-46AA-8874-A1D830D9D74C}"/>
                  </a:ext>
                </a:extLst>
              </p:cNvPr>
              <p:cNvSpPr/>
              <p:nvPr/>
            </p:nvSpPr>
            <p:spPr>
              <a:xfrm>
                <a:off x="2547938" y="7515225"/>
                <a:ext cx="400050" cy="1857375"/>
              </a:xfrm>
              <a:custGeom>
                <a:avLst/>
                <a:gdLst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0050" h="1857375">
                    <a:moveTo>
                      <a:pt x="0" y="28575"/>
                    </a:moveTo>
                    <a:lnTo>
                      <a:pt x="47625" y="280988"/>
                    </a:lnTo>
                    <a:cubicBezTo>
                      <a:pt x="30162" y="438150"/>
                      <a:pt x="112712" y="942976"/>
                      <a:pt x="180975" y="1323975"/>
                    </a:cubicBezTo>
                    <a:cubicBezTo>
                      <a:pt x="206374" y="1374776"/>
                      <a:pt x="184150" y="1416050"/>
                      <a:pt x="185737" y="1462088"/>
                    </a:cubicBezTo>
                    <a:lnTo>
                      <a:pt x="176212" y="1585913"/>
                    </a:lnTo>
                    <a:lnTo>
                      <a:pt x="161925" y="1762125"/>
                    </a:lnTo>
                    <a:lnTo>
                      <a:pt x="128587" y="1814513"/>
                    </a:lnTo>
                    <a:lnTo>
                      <a:pt x="242887" y="1857375"/>
                    </a:lnTo>
                    <a:lnTo>
                      <a:pt x="400050" y="1438275"/>
                    </a:lnTo>
                    <a:lnTo>
                      <a:pt x="361950" y="1366838"/>
                    </a:lnTo>
                    <a:cubicBezTo>
                      <a:pt x="346075" y="1138238"/>
                      <a:pt x="406400" y="809625"/>
                      <a:pt x="385762" y="623888"/>
                    </a:cubicBezTo>
                    <a:lnTo>
                      <a:pt x="347662" y="271463"/>
                    </a:lnTo>
                    <a:cubicBezTo>
                      <a:pt x="349250" y="180975"/>
                      <a:pt x="350837" y="90488"/>
                      <a:pt x="352425" y="0"/>
                    </a:cubicBezTo>
                    <a:lnTo>
                      <a:pt x="0" y="28575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447268E-6D5B-4D98-B046-CFE7F195C744}"/>
                  </a:ext>
                </a:extLst>
              </p:cNvPr>
              <p:cNvSpPr/>
              <p:nvPr/>
            </p:nvSpPr>
            <p:spPr>
              <a:xfrm>
                <a:off x="2119313" y="4767263"/>
                <a:ext cx="428625" cy="2071687"/>
              </a:xfrm>
              <a:custGeom>
                <a:avLst/>
                <a:gdLst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76238 w 428625"/>
                  <a:gd name="connsiteY19" fmla="*/ 152399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76238 w 428625"/>
                  <a:gd name="connsiteY19" fmla="*/ 152399 h 2071687"/>
                  <a:gd name="connsiteX20" fmla="*/ 161925 w 428625"/>
                  <a:gd name="connsiteY20" fmla="*/ 0 h 207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8625" h="2071687">
                    <a:moveTo>
                      <a:pt x="161925" y="0"/>
                    </a:moveTo>
                    <a:cubicBezTo>
                      <a:pt x="138112" y="125412"/>
                      <a:pt x="147637" y="227013"/>
                      <a:pt x="176212" y="333375"/>
                    </a:cubicBezTo>
                    <a:cubicBezTo>
                      <a:pt x="180975" y="474662"/>
                      <a:pt x="195262" y="601662"/>
                      <a:pt x="190500" y="757237"/>
                    </a:cubicBezTo>
                    <a:cubicBezTo>
                      <a:pt x="104775" y="1031875"/>
                      <a:pt x="138112" y="1192212"/>
                      <a:pt x="47625" y="1609725"/>
                    </a:cubicBezTo>
                    <a:lnTo>
                      <a:pt x="38100" y="1714500"/>
                    </a:lnTo>
                    <a:lnTo>
                      <a:pt x="0" y="1914525"/>
                    </a:lnTo>
                    <a:lnTo>
                      <a:pt x="33337" y="2047875"/>
                    </a:lnTo>
                    <a:lnTo>
                      <a:pt x="80962" y="2071687"/>
                    </a:lnTo>
                    <a:lnTo>
                      <a:pt x="166687" y="1943100"/>
                    </a:lnTo>
                    <a:lnTo>
                      <a:pt x="161925" y="1909762"/>
                    </a:lnTo>
                    <a:lnTo>
                      <a:pt x="119062" y="1962150"/>
                    </a:lnTo>
                    <a:lnTo>
                      <a:pt x="109537" y="1914525"/>
                    </a:lnTo>
                    <a:lnTo>
                      <a:pt x="166687" y="1785937"/>
                    </a:lnTo>
                    <a:lnTo>
                      <a:pt x="185737" y="1724025"/>
                    </a:lnTo>
                    <a:lnTo>
                      <a:pt x="166687" y="1671637"/>
                    </a:lnTo>
                    <a:lnTo>
                      <a:pt x="152400" y="1633537"/>
                    </a:lnTo>
                    <a:cubicBezTo>
                      <a:pt x="225425" y="1393824"/>
                      <a:pt x="369888" y="1116012"/>
                      <a:pt x="428625" y="928687"/>
                    </a:cubicBezTo>
                    <a:cubicBezTo>
                      <a:pt x="427037" y="766762"/>
                      <a:pt x="425450" y="604837"/>
                      <a:pt x="423862" y="442912"/>
                    </a:cubicBezTo>
                    <a:lnTo>
                      <a:pt x="404812" y="314325"/>
                    </a:lnTo>
                    <a:cubicBezTo>
                      <a:pt x="395287" y="260350"/>
                      <a:pt x="404813" y="206374"/>
                      <a:pt x="376238" y="152399"/>
                    </a:cubicBezTo>
                    <a:cubicBezTo>
                      <a:pt x="328613" y="80962"/>
                      <a:pt x="266700" y="4762"/>
                      <a:pt x="161925" y="0"/>
                    </a:cubicBez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974C56E9-6EEA-4A99-82A7-5B32EAE0B031}"/>
                  </a:ext>
                </a:extLst>
              </p:cNvPr>
              <p:cNvSpPr/>
              <p:nvPr/>
            </p:nvSpPr>
            <p:spPr>
              <a:xfrm>
                <a:off x="2785427" y="3656778"/>
                <a:ext cx="164307" cy="88107"/>
              </a:xfrm>
              <a:custGeom>
                <a:avLst/>
                <a:gdLst>
                  <a:gd name="connsiteX0" fmla="*/ 0 w 164307"/>
                  <a:gd name="connsiteY0" fmla="*/ 88107 h 88107"/>
                  <a:gd name="connsiteX1" fmla="*/ 2382 w 164307"/>
                  <a:gd name="connsiteY1" fmla="*/ 26194 h 88107"/>
                  <a:gd name="connsiteX2" fmla="*/ 102394 w 164307"/>
                  <a:gd name="connsiteY2" fmla="*/ 0 h 88107"/>
                  <a:gd name="connsiteX3" fmla="*/ 164307 w 164307"/>
                  <a:gd name="connsiteY3" fmla="*/ 73819 h 88107"/>
                  <a:gd name="connsiteX4" fmla="*/ 161925 w 164307"/>
                  <a:gd name="connsiteY4" fmla="*/ 88107 h 88107"/>
                  <a:gd name="connsiteX5" fmla="*/ 0 w 164307"/>
                  <a:gd name="connsiteY5" fmla="*/ 88107 h 8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07" h="88107">
                    <a:moveTo>
                      <a:pt x="0" y="88107"/>
                    </a:moveTo>
                    <a:lnTo>
                      <a:pt x="2382" y="26194"/>
                    </a:lnTo>
                    <a:lnTo>
                      <a:pt x="102394" y="0"/>
                    </a:lnTo>
                    <a:lnTo>
                      <a:pt x="164307" y="73819"/>
                    </a:lnTo>
                    <a:lnTo>
                      <a:pt x="161925" y="88107"/>
                    </a:lnTo>
                    <a:lnTo>
                      <a:pt x="0" y="88107"/>
                    </a:lnTo>
                    <a:close/>
                  </a:path>
                </a:pathLst>
              </a:custGeom>
              <a:solidFill>
                <a:srgbClr val="6E41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EE7476A-61BC-4E51-B54D-DA65580FB28F}"/>
                  </a:ext>
                </a:extLst>
              </p:cNvPr>
              <p:cNvSpPr/>
              <p:nvPr/>
            </p:nvSpPr>
            <p:spPr>
              <a:xfrm>
                <a:off x="3460750" y="8913204"/>
                <a:ext cx="425450" cy="537501"/>
              </a:xfrm>
              <a:custGeom>
                <a:avLst/>
                <a:gdLst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8740 h 532615"/>
                  <a:gd name="connsiteX1" fmla="*/ 168275 w 425450"/>
                  <a:gd name="connsiteY1" fmla="*/ 69065 h 532615"/>
                  <a:gd name="connsiteX2" fmla="*/ 95250 w 425450"/>
                  <a:gd name="connsiteY2" fmla="*/ 27790 h 532615"/>
                  <a:gd name="connsiteX3" fmla="*/ 95250 w 425450"/>
                  <a:gd name="connsiteY3" fmla="*/ 75415 h 532615"/>
                  <a:gd name="connsiteX4" fmla="*/ 174625 w 425450"/>
                  <a:gd name="connsiteY4" fmla="*/ 103990 h 532615"/>
                  <a:gd name="connsiteX5" fmla="*/ 212725 w 425450"/>
                  <a:gd name="connsiteY5" fmla="*/ 246865 h 532615"/>
                  <a:gd name="connsiteX6" fmla="*/ 190500 w 425450"/>
                  <a:gd name="connsiteY6" fmla="*/ 354815 h 532615"/>
                  <a:gd name="connsiteX7" fmla="*/ 63500 w 425450"/>
                  <a:gd name="connsiteY7" fmla="*/ 319890 h 532615"/>
                  <a:gd name="connsiteX8" fmla="*/ 38100 w 425450"/>
                  <a:gd name="connsiteY8" fmla="*/ 310365 h 532615"/>
                  <a:gd name="connsiteX9" fmla="*/ 0 w 425450"/>
                  <a:gd name="connsiteY9" fmla="*/ 351640 h 532615"/>
                  <a:gd name="connsiteX10" fmla="*/ 9525 w 425450"/>
                  <a:gd name="connsiteY10" fmla="*/ 399265 h 532615"/>
                  <a:gd name="connsiteX11" fmla="*/ 63500 w 425450"/>
                  <a:gd name="connsiteY11" fmla="*/ 475465 h 532615"/>
                  <a:gd name="connsiteX12" fmla="*/ 184150 w 425450"/>
                  <a:gd name="connsiteY12" fmla="*/ 491340 h 532615"/>
                  <a:gd name="connsiteX13" fmla="*/ 327025 w 425450"/>
                  <a:gd name="connsiteY13" fmla="*/ 418315 h 532615"/>
                  <a:gd name="connsiteX14" fmla="*/ 361950 w 425450"/>
                  <a:gd name="connsiteY14" fmla="*/ 532615 h 532615"/>
                  <a:gd name="connsiteX15" fmla="*/ 425450 w 425450"/>
                  <a:gd name="connsiteY15" fmla="*/ 504040 h 532615"/>
                  <a:gd name="connsiteX16" fmla="*/ 409575 w 425450"/>
                  <a:gd name="connsiteY16" fmla="*/ 396090 h 532615"/>
                  <a:gd name="connsiteX17" fmla="*/ 400050 w 425450"/>
                  <a:gd name="connsiteY17" fmla="*/ 167490 h 532615"/>
                  <a:gd name="connsiteX18" fmla="*/ 393700 w 425450"/>
                  <a:gd name="connsiteY18" fmla="*/ 148440 h 532615"/>
                  <a:gd name="connsiteX19" fmla="*/ 323850 w 425450"/>
                  <a:gd name="connsiteY19" fmla="*/ 8740 h 532615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6602"/>
                  <a:gd name="connsiteX1" fmla="*/ 168275 w 425450"/>
                  <a:gd name="connsiteY1" fmla="*/ 72046 h 536602"/>
                  <a:gd name="connsiteX2" fmla="*/ 95250 w 425450"/>
                  <a:gd name="connsiteY2" fmla="*/ 30771 h 536602"/>
                  <a:gd name="connsiteX3" fmla="*/ 95250 w 425450"/>
                  <a:gd name="connsiteY3" fmla="*/ 78396 h 536602"/>
                  <a:gd name="connsiteX4" fmla="*/ 174625 w 425450"/>
                  <a:gd name="connsiteY4" fmla="*/ 106971 h 536602"/>
                  <a:gd name="connsiteX5" fmla="*/ 212725 w 425450"/>
                  <a:gd name="connsiteY5" fmla="*/ 249846 h 536602"/>
                  <a:gd name="connsiteX6" fmla="*/ 190500 w 425450"/>
                  <a:gd name="connsiteY6" fmla="*/ 357796 h 536602"/>
                  <a:gd name="connsiteX7" fmla="*/ 63500 w 425450"/>
                  <a:gd name="connsiteY7" fmla="*/ 322871 h 536602"/>
                  <a:gd name="connsiteX8" fmla="*/ 38100 w 425450"/>
                  <a:gd name="connsiteY8" fmla="*/ 313346 h 536602"/>
                  <a:gd name="connsiteX9" fmla="*/ 0 w 425450"/>
                  <a:gd name="connsiteY9" fmla="*/ 354621 h 536602"/>
                  <a:gd name="connsiteX10" fmla="*/ 9525 w 425450"/>
                  <a:gd name="connsiteY10" fmla="*/ 402246 h 536602"/>
                  <a:gd name="connsiteX11" fmla="*/ 63500 w 425450"/>
                  <a:gd name="connsiteY11" fmla="*/ 478446 h 536602"/>
                  <a:gd name="connsiteX12" fmla="*/ 184150 w 425450"/>
                  <a:gd name="connsiteY12" fmla="*/ 494321 h 536602"/>
                  <a:gd name="connsiteX13" fmla="*/ 327025 w 425450"/>
                  <a:gd name="connsiteY13" fmla="*/ 421296 h 536602"/>
                  <a:gd name="connsiteX14" fmla="*/ 361950 w 425450"/>
                  <a:gd name="connsiteY14" fmla="*/ 535596 h 536602"/>
                  <a:gd name="connsiteX15" fmla="*/ 425450 w 425450"/>
                  <a:gd name="connsiteY15" fmla="*/ 507021 h 536602"/>
                  <a:gd name="connsiteX16" fmla="*/ 409575 w 425450"/>
                  <a:gd name="connsiteY16" fmla="*/ 399071 h 536602"/>
                  <a:gd name="connsiteX17" fmla="*/ 400050 w 425450"/>
                  <a:gd name="connsiteY17" fmla="*/ 170471 h 536602"/>
                  <a:gd name="connsiteX18" fmla="*/ 393700 w 425450"/>
                  <a:gd name="connsiteY18" fmla="*/ 151421 h 536602"/>
                  <a:gd name="connsiteX19" fmla="*/ 323850 w 425450"/>
                  <a:gd name="connsiteY19" fmla="*/ 11721 h 536602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5450" h="537501">
                    <a:moveTo>
                      <a:pt x="323850" y="11721"/>
                    </a:moveTo>
                    <a:cubicBezTo>
                      <a:pt x="278342" y="-22146"/>
                      <a:pt x="216958" y="23363"/>
                      <a:pt x="168275" y="72046"/>
                    </a:cubicBezTo>
                    <a:cubicBezTo>
                      <a:pt x="134408" y="67813"/>
                      <a:pt x="116417" y="54054"/>
                      <a:pt x="95250" y="30771"/>
                    </a:cubicBezTo>
                    <a:lnTo>
                      <a:pt x="95250" y="78396"/>
                    </a:lnTo>
                    <a:lnTo>
                      <a:pt x="174625" y="106971"/>
                    </a:lnTo>
                    <a:cubicBezTo>
                      <a:pt x="171450" y="186346"/>
                      <a:pt x="206375" y="202221"/>
                      <a:pt x="212725" y="249846"/>
                    </a:cubicBezTo>
                    <a:lnTo>
                      <a:pt x="190500" y="357796"/>
                    </a:lnTo>
                    <a:cubicBezTo>
                      <a:pt x="125942" y="368379"/>
                      <a:pt x="124883" y="363088"/>
                      <a:pt x="63500" y="322871"/>
                    </a:cubicBezTo>
                    <a:lnTo>
                      <a:pt x="38100" y="313346"/>
                    </a:lnTo>
                    <a:lnTo>
                      <a:pt x="0" y="354621"/>
                    </a:lnTo>
                    <a:lnTo>
                      <a:pt x="9525" y="402246"/>
                    </a:lnTo>
                    <a:lnTo>
                      <a:pt x="63500" y="478446"/>
                    </a:lnTo>
                    <a:lnTo>
                      <a:pt x="184150" y="494321"/>
                    </a:lnTo>
                    <a:lnTo>
                      <a:pt x="327025" y="421296"/>
                    </a:lnTo>
                    <a:lnTo>
                      <a:pt x="361950" y="535596"/>
                    </a:lnTo>
                    <a:cubicBezTo>
                      <a:pt x="395817" y="541946"/>
                      <a:pt x="404283" y="532421"/>
                      <a:pt x="425450" y="507021"/>
                    </a:cubicBezTo>
                    <a:lnTo>
                      <a:pt x="409575" y="399071"/>
                    </a:lnTo>
                    <a:cubicBezTo>
                      <a:pt x="390525" y="287946"/>
                      <a:pt x="403225" y="246671"/>
                      <a:pt x="400050" y="170471"/>
                    </a:cubicBezTo>
                    <a:lnTo>
                      <a:pt x="393700" y="151421"/>
                    </a:lnTo>
                    <a:cubicBezTo>
                      <a:pt x="411692" y="76279"/>
                      <a:pt x="359833" y="20188"/>
                      <a:pt x="323850" y="1172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DAC8F18-6220-4308-9C8B-B98BCBBEAC9E}"/>
                  </a:ext>
                </a:extLst>
              </p:cNvPr>
              <p:cNvSpPr/>
              <p:nvPr/>
            </p:nvSpPr>
            <p:spPr>
              <a:xfrm>
                <a:off x="2640360" y="8954501"/>
                <a:ext cx="378151" cy="566654"/>
              </a:xfrm>
              <a:custGeom>
                <a:avLst/>
                <a:gdLst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8740 h 532615"/>
                  <a:gd name="connsiteX1" fmla="*/ 168275 w 425450"/>
                  <a:gd name="connsiteY1" fmla="*/ 69065 h 532615"/>
                  <a:gd name="connsiteX2" fmla="*/ 95250 w 425450"/>
                  <a:gd name="connsiteY2" fmla="*/ 27790 h 532615"/>
                  <a:gd name="connsiteX3" fmla="*/ 95250 w 425450"/>
                  <a:gd name="connsiteY3" fmla="*/ 75415 h 532615"/>
                  <a:gd name="connsiteX4" fmla="*/ 174625 w 425450"/>
                  <a:gd name="connsiteY4" fmla="*/ 103990 h 532615"/>
                  <a:gd name="connsiteX5" fmla="*/ 212725 w 425450"/>
                  <a:gd name="connsiteY5" fmla="*/ 246865 h 532615"/>
                  <a:gd name="connsiteX6" fmla="*/ 190500 w 425450"/>
                  <a:gd name="connsiteY6" fmla="*/ 354815 h 532615"/>
                  <a:gd name="connsiteX7" fmla="*/ 63500 w 425450"/>
                  <a:gd name="connsiteY7" fmla="*/ 319890 h 532615"/>
                  <a:gd name="connsiteX8" fmla="*/ 38100 w 425450"/>
                  <a:gd name="connsiteY8" fmla="*/ 310365 h 532615"/>
                  <a:gd name="connsiteX9" fmla="*/ 0 w 425450"/>
                  <a:gd name="connsiteY9" fmla="*/ 351640 h 532615"/>
                  <a:gd name="connsiteX10" fmla="*/ 9525 w 425450"/>
                  <a:gd name="connsiteY10" fmla="*/ 399265 h 532615"/>
                  <a:gd name="connsiteX11" fmla="*/ 63500 w 425450"/>
                  <a:gd name="connsiteY11" fmla="*/ 475465 h 532615"/>
                  <a:gd name="connsiteX12" fmla="*/ 184150 w 425450"/>
                  <a:gd name="connsiteY12" fmla="*/ 491340 h 532615"/>
                  <a:gd name="connsiteX13" fmla="*/ 327025 w 425450"/>
                  <a:gd name="connsiteY13" fmla="*/ 418315 h 532615"/>
                  <a:gd name="connsiteX14" fmla="*/ 361950 w 425450"/>
                  <a:gd name="connsiteY14" fmla="*/ 532615 h 532615"/>
                  <a:gd name="connsiteX15" fmla="*/ 425450 w 425450"/>
                  <a:gd name="connsiteY15" fmla="*/ 504040 h 532615"/>
                  <a:gd name="connsiteX16" fmla="*/ 409575 w 425450"/>
                  <a:gd name="connsiteY16" fmla="*/ 396090 h 532615"/>
                  <a:gd name="connsiteX17" fmla="*/ 400050 w 425450"/>
                  <a:gd name="connsiteY17" fmla="*/ 167490 h 532615"/>
                  <a:gd name="connsiteX18" fmla="*/ 393700 w 425450"/>
                  <a:gd name="connsiteY18" fmla="*/ 148440 h 532615"/>
                  <a:gd name="connsiteX19" fmla="*/ 323850 w 425450"/>
                  <a:gd name="connsiteY19" fmla="*/ 8740 h 532615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6602"/>
                  <a:gd name="connsiteX1" fmla="*/ 168275 w 425450"/>
                  <a:gd name="connsiteY1" fmla="*/ 72046 h 536602"/>
                  <a:gd name="connsiteX2" fmla="*/ 95250 w 425450"/>
                  <a:gd name="connsiteY2" fmla="*/ 30771 h 536602"/>
                  <a:gd name="connsiteX3" fmla="*/ 95250 w 425450"/>
                  <a:gd name="connsiteY3" fmla="*/ 78396 h 536602"/>
                  <a:gd name="connsiteX4" fmla="*/ 174625 w 425450"/>
                  <a:gd name="connsiteY4" fmla="*/ 106971 h 536602"/>
                  <a:gd name="connsiteX5" fmla="*/ 212725 w 425450"/>
                  <a:gd name="connsiteY5" fmla="*/ 249846 h 536602"/>
                  <a:gd name="connsiteX6" fmla="*/ 190500 w 425450"/>
                  <a:gd name="connsiteY6" fmla="*/ 357796 h 536602"/>
                  <a:gd name="connsiteX7" fmla="*/ 63500 w 425450"/>
                  <a:gd name="connsiteY7" fmla="*/ 322871 h 536602"/>
                  <a:gd name="connsiteX8" fmla="*/ 38100 w 425450"/>
                  <a:gd name="connsiteY8" fmla="*/ 313346 h 536602"/>
                  <a:gd name="connsiteX9" fmla="*/ 0 w 425450"/>
                  <a:gd name="connsiteY9" fmla="*/ 354621 h 536602"/>
                  <a:gd name="connsiteX10" fmla="*/ 9525 w 425450"/>
                  <a:gd name="connsiteY10" fmla="*/ 402246 h 536602"/>
                  <a:gd name="connsiteX11" fmla="*/ 63500 w 425450"/>
                  <a:gd name="connsiteY11" fmla="*/ 478446 h 536602"/>
                  <a:gd name="connsiteX12" fmla="*/ 184150 w 425450"/>
                  <a:gd name="connsiteY12" fmla="*/ 494321 h 536602"/>
                  <a:gd name="connsiteX13" fmla="*/ 327025 w 425450"/>
                  <a:gd name="connsiteY13" fmla="*/ 421296 h 536602"/>
                  <a:gd name="connsiteX14" fmla="*/ 361950 w 425450"/>
                  <a:gd name="connsiteY14" fmla="*/ 535596 h 536602"/>
                  <a:gd name="connsiteX15" fmla="*/ 425450 w 425450"/>
                  <a:gd name="connsiteY15" fmla="*/ 507021 h 536602"/>
                  <a:gd name="connsiteX16" fmla="*/ 409575 w 425450"/>
                  <a:gd name="connsiteY16" fmla="*/ 399071 h 536602"/>
                  <a:gd name="connsiteX17" fmla="*/ 400050 w 425450"/>
                  <a:gd name="connsiteY17" fmla="*/ 170471 h 536602"/>
                  <a:gd name="connsiteX18" fmla="*/ 393700 w 425450"/>
                  <a:gd name="connsiteY18" fmla="*/ 151421 h 536602"/>
                  <a:gd name="connsiteX19" fmla="*/ 323850 w 425450"/>
                  <a:gd name="connsiteY19" fmla="*/ 11721 h 536602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192013 w 425450"/>
                  <a:gd name="connsiteY5" fmla="*/ 29429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192013 w 425450"/>
                  <a:gd name="connsiteY5" fmla="*/ 29429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7859 h 533639"/>
                  <a:gd name="connsiteX1" fmla="*/ 171727 w 425450"/>
                  <a:gd name="connsiteY1" fmla="*/ 106284 h 533639"/>
                  <a:gd name="connsiteX2" fmla="*/ 95250 w 425450"/>
                  <a:gd name="connsiteY2" fmla="*/ 26909 h 533639"/>
                  <a:gd name="connsiteX3" fmla="*/ 91799 w 425450"/>
                  <a:gd name="connsiteY3" fmla="*/ 125334 h 533639"/>
                  <a:gd name="connsiteX4" fmla="*/ 171174 w 425450"/>
                  <a:gd name="connsiteY4" fmla="*/ 134859 h 533639"/>
                  <a:gd name="connsiteX5" fmla="*/ 192013 w 425450"/>
                  <a:gd name="connsiteY5" fmla="*/ 290434 h 533639"/>
                  <a:gd name="connsiteX6" fmla="*/ 190500 w 425450"/>
                  <a:gd name="connsiteY6" fmla="*/ 353934 h 533639"/>
                  <a:gd name="connsiteX7" fmla="*/ 63500 w 425450"/>
                  <a:gd name="connsiteY7" fmla="*/ 319009 h 533639"/>
                  <a:gd name="connsiteX8" fmla="*/ 38100 w 425450"/>
                  <a:gd name="connsiteY8" fmla="*/ 309484 h 533639"/>
                  <a:gd name="connsiteX9" fmla="*/ 0 w 425450"/>
                  <a:gd name="connsiteY9" fmla="*/ 350759 h 533639"/>
                  <a:gd name="connsiteX10" fmla="*/ 9525 w 425450"/>
                  <a:gd name="connsiteY10" fmla="*/ 398384 h 533639"/>
                  <a:gd name="connsiteX11" fmla="*/ 63500 w 425450"/>
                  <a:gd name="connsiteY11" fmla="*/ 474584 h 533639"/>
                  <a:gd name="connsiteX12" fmla="*/ 184150 w 425450"/>
                  <a:gd name="connsiteY12" fmla="*/ 490459 h 533639"/>
                  <a:gd name="connsiteX13" fmla="*/ 327025 w 425450"/>
                  <a:gd name="connsiteY13" fmla="*/ 417434 h 533639"/>
                  <a:gd name="connsiteX14" fmla="*/ 361950 w 425450"/>
                  <a:gd name="connsiteY14" fmla="*/ 531734 h 533639"/>
                  <a:gd name="connsiteX15" fmla="*/ 425450 w 425450"/>
                  <a:gd name="connsiteY15" fmla="*/ 503159 h 533639"/>
                  <a:gd name="connsiteX16" fmla="*/ 409575 w 425450"/>
                  <a:gd name="connsiteY16" fmla="*/ 395209 h 533639"/>
                  <a:gd name="connsiteX17" fmla="*/ 400050 w 425450"/>
                  <a:gd name="connsiteY17" fmla="*/ 166609 h 533639"/>
                  <a:gd name="connsiteX18" fmla="*/ 393700 w 425450"/>
                  <a:gd name="connsiteY18" fmla="*/ 147559 h 533639"/>
                  <a:gd name="connsiteX19" fmla="*/ 323850 w 425450"/>
                  <a:gd name="connsiteY19" fmla="*/ 7859 h 533639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95250 w 425450"/>
                  <a:gd name="connsiteY2" fmla="*/ 27575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327025 w 425450"/>
                  <a:gd name="connsiteY13" fmla="*/ 418100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327025 w 425450"/>
                  <a:gd name="connsiteY13" fmla="*/ 418100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251082 w 425450"/>
                  <a:gd name="connsiteY13" fmla="*/ 351425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251082 w 425450"/>
                  <a:gd name="connsiteY13" fmla="*/ 453025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61677"/>
                  <a:gd name="connsiteX1" fmla="*/ 171727 w 425450"/>
                  <a:gd name="connsiteY1" fmla="*/ 106950 h 561677"/>
                  <a:gd name="connsiteX2" fmla="*/ 84895 w 425450"/>
                  <a:gd name="connsiteY2" fmla="*/ 75200 h 561677"/>
                  <a:gd name="connsiteX3" fmla="*/ 91799 w 425450"/>
                  <a:gd name="connsiteY3" fmla="*/ 126000 h 561677"/>
                  <a:gd name="connsiteX4" fmla="*/ 171174 w 425450"/>
                  <a:gd name="connsiteY4" fmla="*/ 135525 h 561677"/>
                  <a:gd name="connsiteX5" fmla="*/ 192013 w 425450"/>
                  <a:gd name="connsiteY5" fmla="*/ 291100 h 561677"/>
                  <a:gd name="connsiteX6" fmla="*/ 190500 w 425450"/>
                  <a:gd name="connsiteY6" fmla="*/ 354600 h 561677"/>
                  <a:gd name="connsiteX7" fmla="*/ 63500 w 425450"/>
                  <a:gd name="connsiteY7" fmla="*/ 319675 h 561677"/>
                  <a:gd name="connsiteX8" fmla="*/ 38100 w 425450"/>
                  <a:gd name="connsiteY8" fmla="*/ 310150 h 561677"/>
                  <a:gd name="connsiteX9" fmla="*/ 0 w 425450"/>
                  <a:gd name="connsiteY9" fmla="*/ 351425 h 561677"/>
                  <a:gd name="connsiteX10" fmla="*/ 9525 w 425450"/>
                  <a:gd name="connsiteY10" fmla="*/ 399050 h 561677"/>
                  <a:gd name="connsiteX11" fmla="*/ 63500 w 425450"/>
                  <a:gd name="connsiteY11" fmla="*/ 475250 h 561677"/>
                  <a:gd name="connsiteX12" fmla="*/ 184150 w 425450"/>
                  <a:gd name="connsiteY12" fmla="*/ 491125 h 561677"/>
                  <a:gd name="connsiteX13" fmla="*/ 251082 w 425450"/>
                  <a:gd name="connsiteY13" fmla="*/ 453025 h 561677"/>
                  <a:gd name="connsiteX14" fmla="*/ 265296 w 425450"/>
                  <a:gd name="connsiteY14" fmla="*/ 560975 h 561677"/>
                  <a:gd name="connsiteX15" fmla="*/ 425450 w 425450"/>
                  <a:gd name="connsiteY15" fmla="*/ 503825 h 561677"/>
                  <a:gd name="connsiteX16" fmla="*/ 409575 w 425450"/>
                  <a:gd name="connsiteY16" fmla="*/ 395875 h 561677"/>
                  <a:gd name="connsiteX17" fmla="*/ 400050 w 425450"/>
                  <a:gd name="connsiteY17" fmla="*/ 167275 h 561677"/>
                  <a:gd name="connsiteX18" fmla="*/ 393700 w 425450"/>
                  <a:gd name="connsiteY18" fmla="*/ 148225 h 561677"/>
                  <a:gd name="connsiteX19" fmla="*/ 323850 w 425450"/>
                  <a:gd name="connsiteY19" fmla="*/ 8525 h 561677"/>
                  <a:gd name="connsiteX0" fmla="*/ 323850 w 409575"/>
                  <a:gd name="connsiteY0" fmla="*/ 8525 h 566654"/>
                  <a:gd name="connsiteX1" fmla="*/ 171727 w 409575"/>
                  <a:gd name="connsiteY1" fmla="*/ 106950 h 566654"/>
                  <a:gd name="connsiteX2" fmla="*/ 84895 w 409575"/>
                  <a:gd name="connsiteY2" fmla="*/ 75200 h 566654"/>
                  <a:gd name="connsiteX3" fmla="*/ 91799 w 409575"/>
                  <a:gd name="connsiteY3" fmla="*/ 126000 h 566654"/>
                  <a:gd name="connsiteX4" fmla="*/ 171174 w 409575"/>
                  <a:gd name="connsiteY4" fmla="*/ 135525 h 566654"/>
                  <a:gd name="connsiteX5" fmla="*/ 192013 w 409575"/>
                  <a:gd name="connsiteY5" fmla="*/ 291100 h 566654"/>
                  <a:gd name="connsiteX6" fmla="*/ 190500 w 409575"/>
                  <a:gd name="connsiteY6" fmla="*/ 354600 h 566654"/>
                  <a:gd name="connsiteX7" fmla="*/ 63500 w 409575"/>
                  <a:gd name="connsiteY7" fmla="*/ 319675 h 566654"/>
                  <a:gd name="connsiteX8" fmla="*/ 38100 w 409575"/>
                  <a:gd name="connsiteY8" fmla="*/ 310150 h 566654"/>
                  <a:gd name="connsiteX9" fmla="*/ 0 w 409575"/>
                  <a:gd name="connsiteY9" fmla="*/ 351425 h 566654"/>
                  <a:gd name="connsiteX10" fmla="*/ 9525 w 409575"/>
                  <a:gd name="connsiteY10" fmla="*/ 399050 h 566654"/>
                  <a:gd name="connsiteX11" fmla="*/ 63500 w 409575"/>
                  <a:gd name="connsiteY11" fmla="*/ 475250 h 566654"/>
                  <a:gd name="connsiteX12" fmla="*/ 184150 w 409575"/>
                  <a:gd name="connsiteY12" fmla="*/ 491125 h 566654"/>
                  <a:gd name="connsiteX13" fmla="*/ 251082 w 409575"/>
                  <a:gd name="connsiteY13" fmla="*/ 453025 h 566654"/>
                  <a:gd name="connsiteX14" fmla="*/ 265296 w 409575"/>
                  <a:gd name="connsiteY14" fmla="*/ 560975 h 566654"/>
                  <a:gd name="connsiteX15" fmla="*/ 352959 w 409575"/>
                  <a:gd name="connsiteY15" fmla="*/ 548275 h 566654"/>
                  <a:gd name="connsiteX16" fmla="*/ 409575 w 409575"/>
                  <a:gd name="connsiteY16" fmla="*/ 395875 h 566654"/>
                  <a:gd name="connsiteX17" fmla="*/ 400050 w 409575"/>
                  <a:gd name="connsiteY17" fmla="*/ 167275 h 566654"/>
                  <a:gd name="connsiteX18" fmla="*/ 393700 w 409575"/>
                  <a:gd name="connsiteY18" fmla="*/ 148225 h 566654"/>
                  <a:gd name="connsiteX19" fmla="*/ 323850 w 409575"/>
                  <a:gd name="connsiteY19" fmla="*/ 8525 h 566654"/>
                  <a:gd name="connsiteX0" fmla="*/ 323850 w 400124"/>
                  <a:gd name="connsiteY0" fmla="*/ 8525 h 566654"/>
                  <a:gd name="connsiteX1" fmla="*/ 171727 w 400124"/>
                  <a:gd name="connsiteY1" fmla="*/ 106950 h 566654"/>
                  <a:gd name="connsiteX2" fmla="*/ 84895 w 400124"/>
                  <a:gd name="connsiteY2" fmla="*/ 75200 h 566654"/>
                  <a:gd name="connsiteX3" fmla="*/ 91799 w 400124"/>
                  <a:gd name="connsiteY3" fmla="*/ 126000 h 566654"/>
                  <a:gd name="connsiteX4" fmla="*/ 171174 w 400124"/>
                  <a:gd name="connsiteY4" fmla="*/ 135525 h 566654"/>
                  <a:gd name="connsiteX5" fmla="*/ 192013 w 400124"/>
                  <a:gd name="connsiteY5" fmla="*/ 291100 h 566654"/>
                  <a:gd name="connsiteX6" fmla="*/ 190500 w 400124"/>
                  <a:gd name="connsiteY6" fmla="*/ 354600 h 566654"/>
                  <a:gd name="connsiteX7" fmla="*/ 63500 w 400124"/>
                  <a:gd name="connsiteY7" fmla="*/ 319675 h 566654"/>
                  <a:gd name="connsiteX8" fmla="*/ 38100 w 400124"/>
                  <a:gd name="connsiteY8" fmla="*/ 310150 h 566654"/>
                  <a:gd name="connsiteX9" fmla="*/ 0 w 400124"/>
                  <a:gd name="connsiteY9" fmla="*/ 351425 h 566654"/>
                  <a:gd name="connsiteX10" fmla="*/ 9525 w 400124"/>
                  <a:gd name="connsiteY10" fmla="*/ 399050 h 566654"/>
                  <a:gd name="connsiteX11" fmla="*/ 63500 w 400124"/>
                  <a:gd name="connsiteY11" fmla="*/ 475250 h 566654"/>
                  <a:gd name="connsiteX12" fmla="*/ 184150 w 400124"/>
                  <a:gd name="connsiteY12" fmla="*/ 491125 h 566654"/>
                  <a:gd name="connsiteX13" fmla="*/ 251082 w 400124"/>
                  <a:gd name="connsiteY13" fmla="*/ 453025 h 566654"/>
                  <a:gd name="connsiteX14" fmla="*/ 265296 w 400124"/>
                  <a:gd name="connsiteY14" fmla="*/ 560975 h 566654"/>
                  <a:gd name="connsiteX15" fmla="*/ 352959 w 400124"/>
                  <a:gd name="connsiteY15" fmla="*/ 548275 h 566654"/>
                  <a:gd name="connsiteX16" fmla="*/ 323277 w 400124"/>
                  <a:gd name="connsiteY16" fmla="*/ 367300 h 566654"/>
                  <a:gd name="connsiteX17" fmla="*/ 400050 w 400124"/>
                  <a:gd name="connsiteY17" fmla="*/ 167275 h 566654"/>
                  <a:gd name="connsiteX18" fmla="*/ 393700 w 400124"/>
                  <a:gd name="connsiteY18" fmla="*/ 148225 h 566654"/>
                  <a:gd name="connsiteX19" fmla="*/ 323850 w 400124"/>
                  <a:gd name="connsiteY19" fmla="*/ 8525 h 566654"/>
                  <a:gd name="connsiteX0" fmla="*/ 323850 w 400170"/>
                  <a:gd name="connsiteY0" fmla="*/ 8525 h 566654"/>
                  <a:gd name="connsiteX1" fmla="*/ 171727 w 400170"/>
                  <a:gd name="connsiteY1" fmla="*/ 106950 h 566654"/>
                  <a:gd name="connsiteX2" fmla="*/ 84895 w 400170"/>
                  <a:gd name="connsiteY2" fmla="*/ 75200 h 566654"/>
                  <a:gd name="connsiteX3" fmla="*/ 91799 w 400170"/>
                  <a:gd name="connsiteY3" fmla="*/ 126000 h 566654"/>
                  <a:gd name="connsiteX4" fmla="*/ 171174 w 400170"/>
                  <a:gd name="connsiteY4" fmla="*/ 135525 h 566654"/>
                  <a:gd name="connsiteX5" fmla="*/ 192013 w 400170"/>
                  <a:gd name="connsiteY5" fmla="*/ 291100 h 566654"/>
                  <a:gd name="connsiteX6" fmla="*/ 190500 w 400170"/>
                  <a:gd name="connsiteY6" fmla="*/ 354600 h 566654"/>
                  <a:gd name="connsiteX7" fmla="*/ 63500 w 400170"/>
                  <a:gd name="connsiteY7" fmla="*/ 319675 h 566654"/>
                  <a:gd name="connsiteX8" fmla="*/ 38100 w 400170"/>
                  <a:gd name="connsiteY8" fmla="*/ 310150 h 566654"/>
                  <a:gd name="connsiteX9" fmla="*/ 0 w 400170"/>
                  <a:gd name="connsiteY9" fmla="*/ 351425 h 566654"/>
                  <a:gd name="connsiteX10" fmla="*/ 9525 w 400170"/>
                  <a:gd name="connsiteY10" fmla="*/ 399050 h 566654"/>
                  <a:gd name="connsiteX11" fmla="*/ 63500 w 400170"/>
                  <a:gd name="connsiteY11" fmla="*/ 475250 h 566654"/>
                  <a:gd name="connsiteX12" fmla="*/ 184150 w 400170"/>
                  <a:gd name="connsiteY12" fmla="*/ 491125 h 566654"/>
                  <a:gd name="connsiteX13" fmla="*/ 251082 w 400170"/>
                  <a:gd name="connsiteY13" fmla="*/ 453025 h 566654"/>
                  <a:gd name="connsiteX14" fmla="*/ 265296 w 400170"/>
                  <a:gd name="connsiteY14" fmla="*/ 560975 h 566654"/>
                  <a:gd name="connsiteX15" fmla="*/ 352959 w 400170"/>
                  <a:gd name="connsiteY15" fmla="*/ 548275 h 566654"/>
                  <a:gd name="connsiteX16" fmla="*/ 361248 w 400170"/>
                  <a:gd name="connsiteY16" fmla="*/ 414925 h 566654"/>
                  <a:gd name="connsiteX17" fmla="*/ 400050 w 400170"/>
                  <a:gd name="connsiteY17" fmla="*/ 167275 h 566654"/>
                  <a:gd name="connsiteX18" fmla="*/ 393700 w 400170"/>
                  <a:gd name="connsiteY18" fmla="*/ 148225 h 566654"/>
                  <a:gd name="connsiteX19" fmla="*/ 323850 w 400170"/>
                  <a:gd name="connsiteY19" fmla="*/ 8525 h 566654"/>
                  <a:gd name="connsiteX0" fmla="*/ 323850 w 400243"/>
                  <a:gd name="connsiteY0" fmla="*/ 8525 h 566654"/>
                  <a:gd name="connsiteX1" fmla="*/ 171727 w 400243"/>
                  <a:gd name="connsiteY1" fmla="*/ 106950 h 566654"/>
                  <a:gd name="connsiteX2" fmla="*/ 84895 w 400243"/>
                  <a:gd name="connsiteY2" fmla="*/ 75200 h 566654"/>
                  <a:gd name="connsiteX3" fmla="*/ 91799 w 400243"/>
                  <a:gd name="connsiteY3" fmla="*/ 126000 h 566654"/>
                  <a:gd name="connsiteX4" fmla="*/ 171174 w 400243"/>
                  <a:gd name="connsiteY4" fmla="*/ 135525 h 566654"/>
                  <a:gd name="connsiteX5" fmla="*/ 192013 w 400243"/>
                  <a:gd name="connsiteY5" fmla="*/ 291100 h 566654"/>
                  <a:gd name="connsiteX6" fmla="*/ 190500 w 400243"/>
                  <a:gd name="connsiteY6" fmla="*/ 354600 h 566654"/>
                  <a:gd name="connsiteX7" fmla="*/ 63500 w 400243"/>
                  <a:gd name="connsiteY7" fmla="*/ 319675 h 566654"/>
                  <a:gd name="connsiteX8" fmla="*/ 38100 w 400243"/>
                  <a:gd name="connsiteY8" fmla="*/ 310150 h 566654"/>
                  <a:gd name="connsiteX9" fmla="*/ 0 w 400243"/>
                  <a:gd name="connsiteY9" fmla="*/ 351425 h 566654"/>
                  <a:gd name="connsiteX10" fmla="*/ 9525 w 400243"/>
                  <a:gd name="connsiteY10" fmla="*/ 399050 h 566654"/>
                  <a:gd name="connsiteX11" fmla="*/ 63500 w 400243"/>
                  <a:gd name="connsiteY11" fmla="*/ 475250 h 566654"/>
                  <a:gd name="connsiteX12" fmla="*/ 184150 w 400243"/>
                  <a:gd name="connsiteY12" fmla="*/ 491125 h 566654"/>
                  <a:gd name="connsiteX13" fmla="*/ 251082 w 400243"/>
                  <a:gd name="connsiteY13" fmla="*/ 453025 h 566654"/>
                  <a:gd name="connsiteX14" fmla="*/ 265296 w 400243"/>
                  <a:gd name="connsiteY14" fmla="*/ 560975 h 566654"/>
                  <a:gd name="connsiteX15" fmla="*/ 352959 w 400243"/>
                  <a:gd name="connsiteY15" fmla="*/ 548275 h 566654"/>
                  <a:gd name="connsiteX16" fmla="*/ 361248 w 400243"/>
                  <a:gd name="connsiteY16" fmla="*/ 414925 h 566654"/>
                  <a:gd name="connsiteX17" fmla="*/ 400050 w 400243"/>
                  <a:gd name="connsiteY17" fmla="*/ 167275 h 566654"/>
                  <a:gd name="connsiteX18" fmla="*/ 393700 w 400243"/>
                  <a:gd name="connsiteY18" fmla="*/ 148225 h 566654"/>
                  <a:gd name="connsiteX19" fmla="*/ 323850 w 400243"/>
                  <a:gd name="connsiteY19" fmla="*/ 8525 h 566654"/>
                  <a:gd name="connsiteX0" fmla="*/ 323850 w 397384"/>
                  <a:gd name="connsiteY0" fmla="*/ 8525 h 566654"/>
                  <a:gd name="connsiteX1" fmla="*/ 171727 w 397384"/>
                  <a:gd name="connsiteY1" fmla="*/ 106950 h 566654"/>
                  <a:gd name="connsiteX2" fmla="*/ 84895 w 397384"/>
                  <a:gd name="connsiteY2" fmla="*/ 75200 h 566654"/>
                  <a:gd name="connsiteX3" fmla="*/ 91799 w 397384"/>
                  <a:gd name="connsiteY3" fmla="*/ 126000 h 566654"/>
                  <a:gd name="connsiteX4" fmla="*/ 171174 w 397384"/>
                  <a:gd name="connsiteY4" fmla="*/ 135525 h 566654"/>
                  <a:gd name="connsiteX5" fmla="*/ 192013 w 397384"/>
                  <a:gd name="connsiteY5" fmla="*/ 291100 h 566654"/>
                  <a:gd name="connsiteX6" fmla="*/ 190500 w 397384"/>
                  <a:gd name="connsiteY6" fmla="*/ 354600 h 566654"/>
                  <a:gd name="connsiteX7" fmla="*/ 63500 w 397384"/>
                  <a:gd name="connsiteY7" fmla="*/ 319675 h 566654"/>
                  <a:gd name="connsiteX8" fmla="*/ 38100 w 397384"/>
                  <a:gd name="connsiteY8" fmla="*/ 310150 h 566654"/>
                  <a:gd name="connsiteX9" fmla="*/ 0 w 397384"/>
                  <a:gd name="connsiteY9" fmla="*/ 351425 h 566654"/>
                  <a:gd name="connsiteX10" fmla="*/ 9525 w 397384"/>
                  <a:gd name="connsiteY10" fmla="*/ 399050 h 566654"/>
                  <a:gd name="connsiteX11" fmla="*/ 63500 w 397384"/>
                  <a:gd name="connsiteY11" fmla="*/ 475250 h 566654"/>
                  <a:gd name="connsiteX12" fmla="*/ 184150 w 397384"/>
                  <a:gd name="connsiteY12" fmla="*/ 491125 h 566654"/>
                  <a:gd name="connsiteX13" fmla="*/ 251082 w 397384"/>
                  <a:gd name="connsiteY13" fmla="*/ 453025 h 566654"/>
                  <a:gd name="connsiteX14" fmla="*/ 265296 w 397384"/>
                  <a:gd name="connsiteY14" fmla="*/ 560975 h 566654"/>
                  <a:gd name="connsiteX15" fmla="*/ 352959 w 397384"/>
                  <a:gd name="connsiteY15" fmla="*/ 548275 h 566654"/>
                  <a:gd name="connsiteX16" fmla="*/ 361248 w 397384"/>
                  <a:gd name="connsiteY16" fmla="*/ 414925 h 566654"/>
                  <a:gd name="connsiteX17" fmla="*/ 393700 w 397384"/>
                  <a:gd name="connsiteY17" fmla="*/ 148225 h 566654"/>
                  <a:gd name="connsiteX18" fmla="*/ 323850 w 397384"/>
                  <a:gd name="connsiteY18" fmla="*/ 8525 h 566654"/>
                  <a:gd name="connsiteX0" fmla="*/ 323850 w 361701"/>
                  <a:gd name="connsiteY0" fmla="*/ 8525 h 566654"/>
                  <a:gd name="connsiteX1" fmla="*/ 171727 w 361701"/>
                  <a:gd name="connsiteY1" fmla="*/ 106950 h 566654"/>
                  <a:gd name="connsiteX2" fmla="*/ 84895 w 361701"/>
                  <a:gd name="connsiteY2" fmla="*/ 75200 h 566654"/>
                  <a:gd name="connsiteX3" fmla="*/ 91799 w 361701"/>
                  <a:gd name="connsiteY3" fmla="*/ 126000 h 566654"/>
                  <a:gd name="connsiteX4" fmla="*/ 171174 w 361701"/>
                  <a:gd name="connsiteY4" fmla="*/ 135525 h 566654"/>
                  <a:gd name="connsiteX5" fmla="*/ 192013 w 361701"/>
                  <a:gd name="connsiteY5" fmla="*/ 291100 h 566654"/>
                  <a:gd name="connsiteX6" fmla="*/ 190500 w 361701"/>
                  <a:gd name="connsiteY6" fmla="*/ 354600 h 566654"/>
                  <a:gd name="connsiteX7" fmla="*/ 63500 w 361701"/>
                  <a:gd name="connsiteY7" fmla="*/ 319675 h 566654"/>
                  <a:gd name="connsiteX8" fmla="*/ 38100 w 361701"/>
                  <a:gd name="connsiteY8" fmla="*/ 310150 h 566654"/>
                  <a:gd name="connsiteX9" fmla="*/ 0 w 361701"/>
                  <a:gd name="connsiteY9" fmla="*/ 351425 h 566654"/>
                  <a:gd name="connsiteX10" fmla="*/ 9525 w 361701"/>
                  <a:gd name="connsiteY10" fmla="*/ 399050 h 566654"/>
                  <a:gd name="connsiteX11" fmla="*/ 63500 w 361701"/>
                  <a:gd name="connsiteY11" fmla="*/ 475250 h 566654"/>
                  <a:gd name="connsiteX12" fmla="*/ 184150 w 361701"/>
                  <a:gd name="connsiteY12" fmla="*/ 491125 h 566654"/>
                  <a:gd name="connsiteX13" fmla="*/ 251082 w 361701"/>
                  <a:gd name="connsiteY13" fmla="*/ 453025 h 566654"/>
                  <a:gd name="connsiteX14" fmla="*/ 265296 w 361701"/>
                  <a:gd name="connsiteY14" fmla="*/ 560975 h 566654"/>
                  <a:gd name="connsiteX15" fmla="*/ 352959 w 361701"/>
                  <a:gd name="connsiteY15" fmla="*/ 548275 h 566654"/>
                  <a:gd name="connsiteX16" fmla="*/ 361248 w 361701"/>
                  <a:gd name="connsiteY16" fmla="*/ 414925 h 566654"/>
                  <a:gd name="connsiteX17" fmla="*/ 290142 w 361701"/>
                  <a:gd name="connsiteY17" fmla="*/ 179975 h 566654"/>
                  <a:gd name="connsiteX18" fmla="*/ 323850 w 361701"/>
                  <a:gd name="connsiteY18" fmla="*/ 8525 h 566654"/>
                  <a:gd name="connsiteX0" fmla="*/ 323850 w 400658"/>
                  <a:gd name="connsiteY0" fmla="*/ 8525 h 566654"/>
                  <a:gd name="connsiteX1" fmla="*/ 171727 w 400658"/>
                  <a:gd name="connsiteY1" fmla="*/ 106950 h 566654"/>
                  <a:gd name="connsiteX2" fmla="*/ 84895 w 400658"/>
                  <a:gd name="connsiteY2" fmla="*/ 75200 h 566654"/>
                  <a:gd name="connsiteX3" fmla="*/ 91799 w 400658"/>
                  <a:gd name="connsiteY3" fmla="*/ 126000 h 566654"/>
                  <a:gd name="connsiteX4" fmla="*/ 171174 w 400658"/>
                  <a:gd name="connsiteY4" fmla="*/ 135525 h 566654"/>
                  <a:gd name="connsiteX5" fmla="*/ 192013 w 400658"/>
                  <a:gd name="connsiteY5" fmla="*/ 291100 h 566654"/>
                  <a:gd name="connsiteX6" fmla="*/ 190500 w 400658"/>
                  <a:gd name="connsiteY6" fmla="*/ 354600 h 566654"/>
                  <a:gd name="connsiteX7" fmla="*/ 63500 w 400658"/>
                  <a:gd name="connsiteY7" fmla="*/ 319675 h 566654"/>
                  <a:gd name="connsiteX8" fmla="*/ 38100 w 400658"/>
                  <a:gd name="connsiteY8" fmla="*/ 310150 h 566654"/>
                  <a:gd name="connsiteX9" fmla="*/ 0 w 400658"/>
                  <a:gd name="connsiteY9" fmla="*/ 351425 h 566654"/>
                  <a:gd name="connsiteX10" fmla="*/ 9525 w 400658"/>
                  <a:gd name="connsiteY10" fmla="*/ 399050 h 566654"/>
                  <a:gd name="connsiteX11" fmla="*/ 63500 w 400658"/>
                  <a:gd name="connsiteY11" fmla="*/ 475250 h 566654"/>
                  <a:gd name="connsiteX12" fmla="*/ 184150 w 400658"/>
                  <a:gd name="connsiteY12" fmla="*/ 491125 h 566654"/>
                  <a:gd name="connsiteX13" fmla="*/ 251082 w 400658"/>
                  <a:gd name="connsiteY13" fmla="*/ 453025 h 566654"/>
                  <a:gd name="connsiteX14" fmla="*/ 265296 w 400658"/>
                  <a:gd name="connsiteY14" fmla="*/ 560975 h 566654"/>
                  <a:gd name="connsiteX15" fmla="*/ 352959 w 400658"/>
                  <a:gd name="connsiteY15" fmla="*/ 548275 h 566654"/>
                  <a:gd name="connsiteX16" fmla="*/ 361248 w 400658"/>
                  <a:gd name="connsiteY16" fmla="*/ 414925 h 566654"/>
                  <a:gd name="connsiteX17" fmla="*/ 397152 w 400658"/>
                  <a:gd name="connsiteY17" fmla="*/ 129175 h 566654"/>
                  <a:gd name="connsiteX18" fmla="*/ 323850 w 400658"/>
                  <a:gd name="connsiteY18" fmla="*/ 8525 h 566654"/>
                  <a:gd name="connsiteX0" fmla="*/ 323850 w 397884"/>
                  <a:gd name="connsiteY0" fmla="*/ 8525 h 566654"/>
                  <a:gd name="connsiteX1" fmla="*/ 171727 w 397884"/>
                  <a:gd name="connsiteY1" fmla="*/ 106950 h 566654"/>
                  <a:gd name="connsiteX2" fmla="*/ 84895 w 397884"/>
                  <a:gd name="connsiteY2" fmla="*/ 75200 h 566654"/>
                  <a:gd name="connsiteX3" fmla="*/ 91799 w 397884"/>
                  <a:gd name="connsiteY3" fmla="*/ 126000 h 566654"/>
                  <a:gd name="connsiteX4" fmla="*/ 171174 w 397884"/>
                  <a:gd name="connsiteY4" fmla="*/ 135525 h 566654"/>
                  <a:gd name="connsiteX5" fmla="*/ 192013 w 397884"/>
                  <a:gd name="connsiteY5" fmla="*/ 291100 h 566654"/>
                  <a:gd name="connsiteX6" fmla="*/ 190500 w 397884"/>
                  <a:gd name="connsiteY6" fmla="*/ 354600 h 566654"/>
                  <a:gd name="connsiteX7" fmla="*/ 63500 w 397884"/>
                  <a:gd name="connsiteY7" fmla="*/ 319675 h 566654"/>
                  <a:gd name="connsiteX8" fmla="*/ 38100 w 397884"/>
                  <a:gd name="connsiteY8" fmla="*/ 310150 h 566654"/>
                  <a:gd name="connsiteX9" fmla="*/ 0 w 397884"/>
                  <a:gd name="connsiteY9" fmla="*/ 351425 h 566654"/>
                  <a:gd name="connsiteX10" fmla="*/ 9525 w 397884"/>
                  <a:gd name="connsiteY10" fmla="*/ 399050 h 566654"/>
                  <a:gd name="connsiteX11" fmla="*/ 63500 w 397884"/>
                  <a:gd name="connsiteY11" fmla="*/ 475250 h 566654"/>
                  <a:gd name="connsiteX12" fmla="*/ 184150 w 397884"/>
                  <a:gd name="connsiteY12" fmla="*/ 491125 h 566654"/>
                  <a:gd name="connsiteX13" fmla="*/ 251082 w 397884"/>
                  <a:gd name="connsiteY13" fmla="*/ 453025 h 566654"/>
                  <a:gd name="connsiteX14" fmla="*/ 265296 w 397884"/>
                  <a:gd name="connsiteY14" fmla="*/ 560975 h 566654"/>
                  <a:gd name="connsiteX15" fmla="*/ 352959 w 397884"/>
                  <a:gd name="connsiteY15" fmla="*/ 548275 h 566654"/>
                  <a:gd name="connsiteX16" fmla="*/ 361248 w 397884"/>
                  <a:gd name="connsiteY16" fmla="*/ 414925 h 566654"/>
                  <a:gd name="connsiteX17" fmla="*/ 397152 w 397884"/>
                  <a:gd name="connsiteY17" fmla="*/ 129175 h 566654"/>
                  <a:gd name="connsiteX18" fmla="*/ 323850 w 397884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400754"/>
                  <a:gd name="connsiteY0" fmla="*/ 8525 h 566654"/>
                  <a:gd name="connsiteX1" fmla="*/ 171727 w 400754"/>
                  <a:gd name="connsiteY1" fmla="*/ 106950 h 566654"/>
                  <a:gd name="connsiteX2" fmla="*/ 84895 w 400754"/>
                  <a:gd name="connsiteY2" fmla="*/ 75200 h 566654"/>
                  <a:gd name="connsiteX3" fmla="*/ 91799 w 400754"/>
                  <a:gd name="connsiteY3" fmla="*/ 126000 h 566654"/>
                  <a:gd name="connsiteX4" fmla="*/ 171174 w 400754"/>
                  <a:gd name="connsiteY4" fmla="*/ 135525 h 566654"/>
                  <a:gd name="connsiteX5" fmla="*/ 192013 w 400754"/>
                  <a:gd name="connsiteY5" fmla="*/ 291100 h 566654"/>
                  <a:gd name="connsiteX6" fmla="*/ 190500 w 400754"/>
                  <a:gd name="connsiteY6" fmla="*/ 354600 h 566654"/>
                  <a:gd name="connsiteX7" fmla="*/ 63500 w 400754"/>
                  <a:gd name="connsiteY7" fmla="*/ 319675 h 566654"/>
                  <a:gd name="connsiteX8" fmla="*/ 38100 w 400754"/>
                  <a:gd name="connsiteY8" fmla="*/ 310150 h 566654"/>
                  <a:gd name="connsiteX9" fmla="*/ 0 w 400754"/>
                  <a:gd name="connsiteY9" fmla="*/ 351425 h 566654"/>
                  <a:gd name="connsiteX10" fmla="*/ 9525 w 400754"/>
                  <a:gd name="connsiteY10" fmla="*/ 399050 h 566654"/>
                  <a:gd name="connsiteX11" fmla="*/ 63500 w 400754"/>
                  <a:gd name="connsiteY11" fmla="*/ 475250 h 566654"/>
                  <a:gd name="connsiteX12" fmla="*/ 184150 w 400754"/>
                  <a:gd name="connsiteY12" fmla="*/ 491125 h 566654"/>
                  <a:gd name="connsiteX13" fmla="*/ 251082 w 400754"/>
                  <a:gd name="connsiteY13" fmla="*/ 453025 h 566654"/>
                  <a:gd name="connsiteX14" fmla="*/ 265296 w 400754"/>
                  <a:gd name="connsiteY14" fmla="*/ 560975 h 566654"/>
                  <a:gd name="connsiteX15" fmla="*/ 352959 w 400754"/>
                  <a:gd name="connsiteY15" fmla="*/ 548275 h 566654"/>
                  <a:gd name="connsiteX16" fmla="*/ 361248 w 400754"/>
                  <a:gd name="connsiteY16" fmla="*/ 414925 h 566654"/>
                  <a:gd name="connsiteX17" fmla="*/ 397152 w 400754"/>
                  <a:gd name="connsiteY17" fmla="*/ 129175 h 566654"/>
                  <a:gd name="connsiteX18" fmla="*/ 323850 w 40075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399416"/>
                  <a:gd name="connsiteY0" fmla="*/ 8525 h 566654"/>
                  <a:gd name="connsiteX1" fmla="*/ 171727 w 399416"/>
                  <a:gd name="connsiteY1" fmla="*/ 106950 h 566654"/>
                  <a:gd name="connsiteX2" fmla="*/ 84895 w 399416"/>
                  <a:gd name="connsiteY2" fmla="*/ 75200 h 566654"/>
                  <a:gd name="connsiteX3" fmla="*/ 91799 w 399416"/>
                  <a:gd name="connsiteY3" fmla="*/ 126000 h 566654"/>
                  <a:gd name="connsiteX4" fmla="*/ 171174 w 399416"/>
                  <a:gd name="connsiteY4" fmla="*/ 135525 h 566654"/>
                  <a:gd name="connsiteX5" fmla="*/ 192013 w 399416"/>
                  <a:gd name="connsiteY5" fmla="*/ 291100 h 566654"/>
                  <a:gd name="connsiteX6" fmla="*/ 190500 w 399416"/>
                  <a:gd name="connsiteY6" fmla="*/ 354600 h 566654"/>
                  <a:gd name="connsiteX7" fmla="*/ 63500 w 399416"/>
                  <a:gd name="connsiteY7" fmla="*/ 319675 h 566654"/>
                  <a:gd name="connsiteX8" fmla="*/ 38100 w 399416"/>
                  <a:gd name="connsiteY8" fmla="*/ 310150 h 566654"/>
                  <a:gd name="connsiteX9" fmla="*/ 0 w 399416"/>
                  <a:gd name="connsiteY9" fmla="*/ 351425 h 566654"/>
                  <a:gd name="connsiteX10" fmla="*/ 9525 w 399416"/>
                  <a:gd name="connsiteY10" fmla="*/ 399050 h 566654"/>
                  <a:gd name="connsiteX11" fmla="*/ 63500 w 399416"/>
                  <a:gd name="connsiteY11" fmla="*/ 475250 h 566654"/>
                  <a:gd name="connsiteX12" fmla="*/ 184150 w 399416"/>
                  <a:gd name="connsiteY12" fmla="*/ 491125 h 566654"/>
                  <a:gd name="connsiteX13" fmla="*/ 251082 w 399416"/>
                  <a:gd name="connsiteY13" fmla="*/ 453025 h 566654"/>
                  <a:gd name="connsiteX14" fmla="*/ 265296 w 399416"/>
                  <a:gd name="connsiteY14" fmla="*/ 560975 h 566654"/>
                  <a:gd name="connsiteX15" fmla="*/ 352959 w 399416"/>
                  <a:gd name="connsiteY15" fmla="*/ 548275 h 566654"/>
                  <a:gd name="connsiteX16" fmla="*/ 340537 w 399416"/>
                  <a:gd name="connsiteY16" fmla="*/ 414925 h 566654"/>
                  <a:gd name="connsiteX17" fmla="*/ 397152 w 399416"/>
                  <a:gd name="connsiteY17" fmla="*/ 129175 h 566654"/>
                  <a:gd name="connsiteX18" fmla="*/ 323850 w 399416"/>
                  <a:gd name="connsiteY18" fmla="*/ 8525 h 566654"/>
                  <a:gd name="connsiteX0" fmla="*/ 323850 w 400236"/>
                  <a:gd name="connsiteY0" fmla="*/ 8525 h 566654"/>
                  <a:gd name="connsiteX1" fmla="*/ 171727 w 400236"/>
                  <a:gd name="connsiteY1" fmla="*/ 106950 h 566654"/>
                  <a:gd name="connsiteX2" fmla="*/ 84895 w 400236"/>
                  <a:gd name="connsiteY2" fmla="*/ 75200 h 566654"/>
                  <a:gd name="connsiteX3" fmla="*/ 91799 w 400236"/>
                  <a:gd name="connsiteY3" fmla="*/ 126000 h 566654"/>
                  <a:gd name="connsiteX4" fmla="*/ 171174 w 400236"/>
                  <a:gd name="connsiteY4" fmla="*/ 135525 h 566654"/>
                  <a:gd name="connsiteX5" fmla="*/ 192013 w 400236"/>
                  <a:gd name="connsiteY5" fmla="*/ 291100 h 566654"/>
                  <a:gd name="connsiteX6" fmla="*/ 190500 w 400236"/>
                  <a:gd name="connsiteY6" fmla="*/ 354600 h 566654"/>
                  <a:gd name="connsiteX7" fmla="*/ 63500 w 400236"/>
                  <a:gd name="connsiteY7" fmla="*/ 319675 h 566654"/>
                  <a:gd name="connsiteX8" fmla="*/ 38100 w 400236"/>
                  <a:gd name="connsiteY8" fmla="*/ 310150 h 566654"/>
                  <a:gd name="connsiteX9" fmla="*/ 0 w 400236"/>
                  <a:gd name="connsiteY9" fmla="*/ 351425 h 566654"/>
                  <a:gd name="connsiteX10" fmla="*/ 9525 w 400236"/>
                  <a:gd name="connsiteY10" fmla="*/ 399050 h 566654"/>
                  <a:gd name="connsiteX11" fmla="*/ 63500 w 400236"/>
                  <a:gd name="connsiteY11" fmla="*/ 475250 h 566654"/>
                  <a:gd name="connsiteX12" fmla="*/ 184150 w 400236"/>
                  <a:gd name="connsiteY12" fmla="*/ 491125 h 566654"/>
                  <a:gd name="connsiteX13" fmla="*/ 251082 w 400236"/>
                  <a:gd name="connsiteY13" fmla="*/ 453025 h 566654"/>
                  <a:gd name="connsiteX14" fmla="*/ 265296 w 400236"/>
                  <a:gd name="connsiteY14" fmla="*/ 560975 h 566654"/>
                  <a:gd name="connsiteX15" fmla="*/ 352959 w 400236"/>
                  <a:gd name="connsiteY15" fmla="*/ 548275 h 566654"/>
                  <a:gd name="connsiteX16" fmla="*/ 364700 w 400236"/>
                  <a:gd name="connsiteY16" fmla="*/ 414925 h 566654"/>
                  <a:gd name="connsiteX17" fmla="*/ 397152 w 400236"/>
                  <a:gd name="connsiteY17" fmla="*/ 129175 h 566654"/>
                  <a:gd name="connsiteX18" fmla="*/ 323850 w 400236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90500 w 399947"/>
                  <a:gd name="connsiteY6" fmla="*/ 354600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90500 w 399947"/>
                  <a:gd name="connsiteY6" fmla="*/ 354600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31818 w 399947"/>
                  <a:gd name="connsiteY6" fmla="*/ 34507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31818 w 399947"/>
                  <a:gd name="connsiteY6" fmla="*/ 34507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21462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14558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14558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35036 w 411133"/>
                  <a:gd name="connsiteY0" fmla="*/ 8525 h 566654"/>
                  <a:gd name="connsiteX1" fmla="*/ 182913 w 411133"/>
                  <a:gd name="connsiteY1" fmla="*/ 106950 h 566654"/>
                  <a:gd name="connsiteX2" fmla="*/ 96081 w 411133"/>
                  <a:gd name="connsiteY2" fmla="*/ 75200 h 566654"/>
                  <a:gd name="connsiteX3" fmla="*/ 102985 w 411133"/>
                  <a:gd name="connsiteY3" fmla="*/ 126000 h 566654"/>
                  <a:gd name="connsiteX4" fmla="*/ 165101 w 411133"/>
                  <a:gd name="connsiteY4" fmla="*/ 151400 h 566654"/>
                  <a:gd name="connsiteX5" fmla="*/ 125744 w 411133"/>
                  <a:gd name="connsiteY5" fmla="*/ 338725 h 566654"/>
                  <a:gd name="connsiteX6" fmla="*/ 74686 w 411133"/>
                  <a:gd name="connsiteY6" fmla="*/ 319675 h 566654"/>
                  <a:gd name="connsiteX7" fmla="*/ 49286 w 411133"/>
                  <a:gd name="connsiteY7" fmla="*/ 310150 h 566654"/>
                  <a:gd name="connsiteX8" fmla="*/ 11186 w 411133"/>
                  <a:gd name="connsiteY8" fmla="*/ 351425 h 566654"/>
                  <a:gd name="connsiteX9" fmla="*/ 0 w 411133"/>
                  <a:gd name="connsiteY9" fmla="*/ 411750 h 566654"/>
                  <a:gd name="connsiteX10" fmla="*/ 74686 w 411133"/>
                  <a:gd name="connsiteY10" fmla="*/ 475250 h 566654"/>
                  <a:gd name="connsiteX11" fmla="*/ 195336 w 411133"/>
                  <a:gd name="connsiteY11" fmla="*/ 491125 h 566654"/>
                  <a:gd name="connsiteX12" fmla="*/ 262268 w 411133"/>
                  <a:gd name="connsiteY12" fmla="*/ 453025 h 566654"/>
                  <a:gd name="connsiteX13" fmla="*/ 276482 w 411133"/>
                  <a:gd name="connsiteY13" fmla="*/ 560975 h 566654"/>
                  <a:gd name="connsiteX14" fmla="*/ 364145 w 411133"/>
                  <a:gd name="connsiteY14" fmla="*/ 548275 h 566654"/>
                  <a:gd name="connsiteX15" fmla="*/ 368982 w 411133"/>
                  <a:gd name="connsiteY15" fmla="*/ 414925 h 566654"/>
                  <a:gd name="connsiteX16" fmla="*/ 408338 w 411133"/>
                  <a:gd name="connsiteY16" fmla="*/ 129175 h 566654"/>
                  <a:gd name="connsiteX17" fmla="*/ 335036 w 411133"/>
                  <a:gd name="connsiteY17" fmla="*/ 8525 h 566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1133" h="566654">
                    <a:moveTo>
                      <a:pt x="335036" y="8525"/>
                    </a:moveTo>
                    <a:cubicBezTo>
                      <a:pt x="289528" y="-25342"/>
                      <a:pt x="221240" y="48742"/>
                      <a:pt x="182913" y="106950"/>
                    </a:cubicBezTo>
                    <a:cubicBezTo>
                      <a:pt x="149046" y="102717"/>
                      <a:pt x="117248" y="98483"/>
                      <a:pt x="96081" y="75200"/>
                    </a:cubicBezTo>
                    <a:lnTo>
                      <a:pt x="102985" y="126000"/>
                    </a:lnTo>
                    <a:lnTo>
                      <a:pt x="165101" y="151400"/>
                    </a:lnTo>
                    <a:cubicBezTo>
                      <a:pt x="170045" y="186854"/>
                      <a:pt x="140813" y="310679"/>
                      <a:pt x="125744" y="338725"/>
                    </a:cubicBezTo>
                    <a:cubicBezTo>
                      <a:pt x="61186" y="349308"/>
                      <a:pt x="136069" y="359892"/>
                      <a:pt x="74686" y="319675"/>
                    </a:cubicBezTo>
                    <a:lnTo>
                      <a:pt x="49286" y="310150"/>
                    </a:lnTo>
                    <a:lnTo>
                      <a:pt x="11186" y="351425"/>
                    </a:lnTo>
                    <a:lnTo>
                      <a:pt x="0" y="411750"/>
                    </a:lnTo>
                    <a:cubicBezTo>
                      <a:pt x="17992" y="437150"/>
                      <a:pt x="32530" y="478425"/>
                      <a:pt x="74686" y="475250"/>
                    </a:cubicBezTo>
                    <a:lnTo>
                      <a:pt x="195336" y="491125"/>
                    </a:lnTo>
                    <a:lnTo>
                      <a:pt x="262268" y="453025"/>
                    </a:lnTo>
                    <a:lnTo>
                      <a:pt x="276482" y="560975"/>
                    </a:lnTo>
                    <a:cubicBezTo>
                      <a:pt x="310349" y="567325"/>
                      <a:pt x="342978" y="573675"/>
                      <a:pt x="364145" y="548275"/>
                    </a:cubicBezTo>
                    <a:cubicBezTo>
                      <a:pt x="366908" y="503825"/>
                      <a:pt x="362767" y="459375"/>
                      <a:pt x="368982" y="414925"/>
                    </a:cubicBezTo>
                    <a:cubicBezTo>
                      <a:pt x="361965" y="322850"/>
                      <a:pt x="424927" y="206433"/>
                      <a:pt x="408338" y="129175"/>
                    </a:cubicBezTo>
                    <a:cubicBezTo>
                      <a:pt x="398714" y="85783"/>
                      <a:pt x="371019" y="55092"/>
                      <a:pt x="335036" y="852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B5B1FAC3-3490-4FD7-BD6D-791A18CBA185}"/>
                  </a:ext>
                </a:extLst>
              </p:cNvPr>
              <p:cNvSpPr/>
              <p:nvPr/>
            </p:nvSpPr>
            <p:spPr>
              <a:xfrm rot="240808">
                <a:off x="2728913" y="3831432"/>
                <a:ext cx="307181" cy="178594"/>
              </a:xfrm>
              <a:custGeom>
                <a:avLst/>
                <a:gdLst>
                  <a:gd name="connsiteX0" fmla="*/ 0 w 307181"/>
                  <a:gd name="connsiteY0" fmla="*/ 21431 h 178594"/>
                  <a:gd name="connsiteX1" fmla="*/ 35718 w 307181"/>
                  <a:gd name="connsiteY1" fmla="*/ 147637 h 178594"/>
                  <a:gd name="connsiteX2" fmla="*/ 152400 w 307181"/>
                  <a:gd name="connsiteY2" fmla="*/ 178594 h 178594"/>
                  <a:gd name="connsiteX3" fmla="*/ 259556 w 307181"/>
                  <a:gd name="connsiteY3" fmla="*/ 140494 h 178594"/>
                  <a:gd name="connsiteX4" fmla="*/ 307181 w 307181"/>
                  <a:gd name="connsiteY4" fmla="*/ 23812 h 178594"/>
                  <a:gd name="connsiteX5" fmla="*/ 285750 w 307181"/>
                  <a:gd name="connsiteY5" fmla="*/ 0 h 178594"/>
                  <a:gd name="connsiteX6" fmla="*/ 0 w 307181"/>
                  <a:gd name="connsiteY6" fmla="*/ 21431 h 17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181" h="178594">
                    <a:moveTo>
                      <a:pt x="0" y="21431"/>
                    </a:moveTo>
                    <a:lnTo>
                      <a:pt x="35718" y="147637"/>
                    </a:lnTo>
                    <a:lnTo>
                      <a:pt x="152400" y="178594"/>
                    </a:lnTo>
                    <a:lnTo>
                      <a:pt x="259556" y="140494"/>
                    </a:lnTo>
                    <a:lnTo>
                      <a:pt x="307181" y="23812"/>
                    </a:lnTo>
                    <a:lnTo>
                      <a:pt x="285750" y="0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54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3BF9064-589A-401E-B591-8FF57DEF5952}"/>
                  </a:ext>
                </a:extLst>
              </p:cNvPr>
              <p:cNvSpPr/>
              <p:nvPr/>
            </p:nvSpPr>
            <p:spPr>
              <a:xfrm>
                <a:off x="2714625" y="3714751"/>
                <a:ext cx="307181" cy="185737"/>
              </a:xfrm>
              <a:custGeom>
                <a:avLst/>
                <a:gdLst>
                  <a:gd name="connsiteX0" fmla="*/ 57150 w 307181"/>
                  <a:gd name="connsiteY0" fmla="*/ 14287 h 185737"/>
                  <a:gd name="connsiteX1" fmla="*/ 0 w 307181"/>
                  <a:gd name="connsiteY1" fmla="*/ 100012 h 185737"/>
                  <a:gd name="connsiteX2" fmla="*/ 80963 w 307181"/>
                  <a:gd name="connsiteY2" fmla="*/ 173831 h 185737"/>
                  <a:gd name="connsiteX3" fmla="*/ 207169 w 307181"/>
                  <a:gd name="connsiteY3" fmla="*/ 185737 h 185737"/>
                  <a:gd name="connsiteX4" fmla="*/ 307181 w 307181"/>
                  <a:gd name="connsiteY4" fmla="*/ 121443 h 185737"/>
                  <a:gd name="connsiteX5" fmla="*/ 285750 w 307181"/>
                  <a:gd name="connsiteY5" fmla="*/ 57150 h 185737"/>
                  <a:gd name="connsiteX6" fmla="*/ 228600 w 307181"/>
                  <a:gd name="connsiteY6" fmla="*/ 0 h 185737"/>
                  <a:gd name="connsiteX7" fmla="*/ 57150 w 307181"/>
                  <a:gd name="connsiteY7" fmla="*/ 14287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181" h="185737">
                    <a:moveTo>
                      <a:pt x="57150" y="14287"/>
                    </a:moveTo>
                    <a:lnTo>
                      <a:pt x="0" y="100012"/>
                    </a:lnTo>
                    <a:lnTo>
                      <a:pt x="80963" y="173831"/>
                    </a:lnTo>
                    <a:lnTo>
                      <a:pt x="207169" y="185737"/>
                    </a:lnTo>
                    <a:lnTo>
                      <a:pt x="307181" y="121443"/>
                    </a:lnTo>
                    <a:lnTo>
                      <a:pt x="285750" y="57150"/>
                    </a:lnTo>
                    <a:lnTo>
                      <a:pt x="228600" y="0"/>
                    </a:lnTo>
                    <a:lnTo>
                      <a:pt x="57150" y="14287"/>
                    </a:lnTo>
                    <a:close/>
                  </a:path>
                </a:pathLst>
              </a:custGeom>
              <a:solidFill>
                <a:srgbClr val="C79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F11FAD6-503E-4288-BFCD-18FE4F89CC19}"/>
                </a:ext>
              </a:extLst>
            </p:cNvPr>
            <p:cNvSpPr/>
            <p:nvPr/>
          </p:nvSpPr>
          <p:spPr>
            <a:xfrm>
              <a:off x="767584" y="2849563"/>
              <a:ext cx="304773" cy="77596"/>
            </a:xfrm>
            <a:custGeom>
              <a:avLst/>
              <a:gdLst>
                <a:gd name="connsiteX0" fmla="*/ 31750 w 285750"/>
                <a:gd name="connsiteY0" fmla="*/ 0 h 69850"/>
                <a:gd name="connsiteX1" fmla="*/ 273050 w 285750"/>
                <a:gd name="connsiteY1" fmla="*/ 0 h 69850"/>
                <a:gd name="connsiteX2" fmla="*/ 285750 w 285750"/>
                <a:gd name="connsiteY2" fmla="*/ 69850 h 69850"/>
                <a:gd name="connsiteX3" fmla="*/ 0 w 285750"/>
                <a:gd name="connsiteY3" fmla="*/ 69850 h 69850"/>
                <a:gd name="connsiteX4" fmla="*/ 31750 w 285750"/>
                <a:gd name="connsiteY4" fmla="*/ 0 h 69850"/>
                <a:gd name="connsiteX0" fmla="*/ 31750 w 292894"/>
                <a:gd name="connsiteY0" fmla="*/ 0 h 69850"/>
                <a:gd name="connsiteX1" fmla="*/ 273050 w 292894"/>
                <a:gd name="connsiteY1" fmla="*/ 0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1750 w 292894"/>
                <a:gd name="connsiteY0" fmla="*/ 0 h 69850"/>
                <a:gd name="connsiteX1" fmla="*/ 270668 w 292894"/>
                <a:gd name="connsiteY1" fmla="*/ 7143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71730"/>
                <a:gd name="connsiteX1" fmla="*/ 270668 w 292894"/>
                <a:gd name="connsiteY1" fmla="*/ 2381 h 71730"/>
                <a:gd name="connsiteX2" fmla="*/ 292894 w 292894"/>
                <a:gd name="connsiteY2" fmla="*/ 62707 h 71730"/>
                <a:gd name="connsiteX3" fmla="*/ 0 w 292894"/>
                <a:gd name="connsiteY3" fmla="*/ 65088 h 71730"/>
                <a:gd name="connsiteX4" fmla="*/ 34132 w 292894"/>
                <a:gd name="connsiteY4" fmla="*/ 0 h 71730"/>
                <a:gd name="connsiteX0" fmla="*/ 34132 w 292894"/>
                <a:gd name="connsiteY0" fmla="*/ 0 h 76427"/>
                <a:gd name="connsiteX1" fmla="*/ 270668 w 292894"/>
                <a:gd name="connsiteY1" fmla="*/ 2381 h 76427"/>
                <a:gd name="connsiteX2" fmla="*/ 292894 w 292894"/>
                <a:gd name="connsiteY2" fmla="*/ 62707 h 76427"/>
                <a:gd name="connsiteX3" fmla="*/ 0 w 292894"/>
                <a:gd name="connsiteY3" fmla="*/ 65088 h 76427"/>
                <a:gd name="connsiteX4" fmla="*/ 34132 w 292894"/>
                <a:gd name="connsiteY4" fmla="*/ 0 h 76427"/>
                <a:gd name="connsiteX0" fmla="*/ 34132 w 297657"/>
                <a:gd name="connsiteY0" fmla="*/ 0 h 77596"/>
                <a:gd name="connsiteX1" fmla="*/ 270668 w 297657"/>
                <a:gd name="connsiteY1" fmla="*/ 2381 h 77596"/>
                <a:gd name="connsiteX2" fmla="*/ 297657 w 297657"/>
                <a:gd name="connsiteY2" fmla="*/ 65088 h 77596"/>
                <a:gd name="connsiteX3" fmla="*/ 0 w 297657"/>
                <a:gd name="connsiteY3" fmla="*/ 65088 h 77596"/>
                <a:gd name="connsiteX4" fmla="*/ 34132 w 297657"/>
                <a:gd name="connsiteY4" fmla="*/ 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7" h="77596">
                  <a:moveTo>
                    <a:pt x="34132" y="0"/>
                  </a:moveTo>
                  <a:cubicBezTo>
                    <a:pt x="148696" y="15082"/>
                    <a:pt x="191823" y="13493"/>
                    <a:pt x="270668" y="2381"/>
                  </a:cubicBezTo>
                  <a:lnTo>
                    <a:pt x="297657" y="65088"/>
                  </a:lnTo>
                  <a:cubicBezTo>
                    <a:pt x="204788" y="82550"/>
                    <a:pt x="100012" y="80963"/>
                    <a:pt x="0" y="65088"/>
                  </a:cubicBezTo>
                  <a:lnTo>
                    <a:pt x="3413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A921FC1-D021-42BA-8E52-A7B26324CED3}"/>
                </a:ext>
              </a:extLst>
            </p:cNvPr>
            <p:cNvSpPr/>
            <p:nvPr/>
          </p:nvSpPr>
          <p:spPr>
            <a:xfrm>
              <a:off x="735517" y="2879508"/>
              <a:ext cx="376527" cy="77596"/>
            </a:xfrm>
            <a:custGeom>
              <a:avLst/>
              <a:gdLst>
                <a:gd name="connsiteX0" fmla="*/ 31750 w 285750"/>
                <a:gd name="connsiteY0" fmla="*/ 0 h 69850"/>
                <a:gd name="connsiteX1" fmla="*/ 273050 w 285750"/>
                <a:gd name="connsiteY1" fmla="*/ 0 h 69850"/>
                <a:gd name="connsiteX2" fmla="*/ 285750 w 285750"/>
                <a:gd name="connsiteY2" fmla="*/ 69850 h 69850"/>
                <a:gd name="connsiteX3" fmla="*/ 0 w 285750"/>
                <a:gd name="connsiteY3" fmla="*/ 69850 h 69850"/>
                <a:gd name="connsiteX4" fmla="*/ 31750 w 285750"/>
                <a:gd name="connsiteY4" fmla="*/ 0 h 69850"/>
                <a:gd name="connsiteX0" fmla="*/ 31750 w 292894"/>
                <a:gd name="connsiteY0" fmla="*/ 0 h 69850"/>
                <a:gd name="connsiteX1" fmla="*/ 273050 w 292894"/>
                <a:gd name="connsiteY1" fmla="*/ 0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1750 w 292894"/>
                <a:gd name="connsiteY0" fmla="*/ 0 h 69850"/>
                <a:gd name="connsiteX1" fmla="*/ 270668 w 292894"/>
                <a:gd name="connsiteY1" fmla="*/ 7143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71730"/>
                <a:gd name="connsiteX1" fmla="*/ 270668 w 292894"/>
                <a:gd name="connsiteY1" fmla="*/ 2381 h 71730"/>
                <a:gd name="connsiteX2" fmla="*/ 292894 w 292894"/>
                <a:gd name="connsiteY2" fmla="*/ 62707 h 71730"/>
                <a:gd name="connsiteX3" fmla="*/ 0 w 292894"/>
                <a:gd name="connsiteY3" fmla="*/ 65088 h 71730"/>
                <a:gd name="connsiteX4" fmla="*/ 34132 w 292894"/>
                <a:gd name="connsiteY4" fmla="*/ 0 h 71730"/>
                <a:gd name="connsiteX0" fmla="*/ 34132 w 292894"/>
                <a:gd name="connsiteY0" fmla="*/ 0 h 76427"/>
                <a:gd name="connsiteX1" fmla="*/ 270668 w 292894"/>
                <a:gd name="connsiteY1" fmla="*/ 2381 h 76427"/>
                <a:gd name="connsiteX2" fmla="*/ 292894 w 292894"/>
                <a:gd name="connsiteY2" fmla="*/ 62707 h 76427"/>
                <a:gd name="connsiteX3" fmla="*/ 0 w 292894"/>
                <a:gd name="connsiteY3" fmla="*/ 65088 h 76427"/>
                <a:gd name="connsiteX4" fmla="*/ 34132 w 292894"/>
                <a:gd name="connsiteY4" fmla="*/ 0 h 76427"/>
                <a:gd name="connsiteX0" fmla="*/ 34132 w 297657"/>
                <a:gd name="connsiteY0" fmla="*/ 0 h 77596"/>
                <a:gd name="connsiteX1" fmla="*/ 270668 w 297657"/>
                <a:gd name="connsiteY1" fmla="*/ 2381 h 77596"/>
                <a:gd name="connsiteX2" fmla="*/ 297657 w 297657"/>
                <a:gd name="connsiteY2" fmla="*/ 65088 h 77596"/>
                <a:gd name="connsiteX3" fmla="*/ 0 w 297657"/>
                <a:gd name="connsiteY3" fmla="*/ 65088 h 77596"/>
                <a:gd name="connsiteX4" fmla="*/ 34132 w 297657"/>
                <a:gd name="connsiteY4" fmla="*/ 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7" h="77596">
                  <a:moveTo>
                    <a:pt x="34132" y="0"/>
                  </a:moveTo>
                  <a:cubicBezTo>
                    <a:pt x="148696" y="15082"/>
                    <a:pt x="191823" y="13493"/>
                    <a:pt x="270668" y="2381"/>
                  </a:cubicBezTo>
                  <a:lnTo>
                    <a:pt x="297657" y="65088"/>
                  </a:lnTo>
                  <a:cubicBezTo>
                    <a:pt x="204788" y="82550"/>
                    <a:pt x="100012" y="80963"/>
                    <a:pt x="0" y="65088"/>
                  </a:cubicBezTo>
                  <a:lnTo>
                    <a:pt x="3413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DD8E831-07B3-4463-9FB4-FBF146F50885}"/>
                </a:ext>
              </a:extLst>
            </p:cNvPr>
            <p:cNvSpPr/>
            <p:nvPr/>
          </p:nvSpPr>
          <p:spPr>
            <a:xfrm>
              <a:off x="333901" y="2943225"/>
              <a:ext cx="447003" cy="1422401"/>
            </a:xfrm>
            <a:custGeom>
              <a:avLst/>
              <a:gdLst>
                <a:gd name="connsiteX0" fmla="*/ 403225 w 403225"/>
                <a:gd name="connsiteY0" fmla="*/ 0 h 1422400"/>
                <a:gd name="connsiteX1" fmla="*/ 149225 w 403225"/>
                <a:gd name="connsiteY1" fmla="*/ 82550 h 1422400"/>
                <a:gd name="connsiteX2" fmla="*/ 101600 w 403225"/>
                <a:gd name="connsiteY2" fmla="*/ 241300 h 1422400"/>
                <a:gd name="connsiteX3" fmla="*/ 92075 w 403225"/>
                <a:gd name="connsiteY3" fmla="*/ 384175 h 1422400"/>
                <a:gd name="connsiteX4" fmla="*/ 111125 w 403225"/>
                <a:gd name="connsiteY4" fmla="*/ 749300 h 1422400"/>
                <a:gd name="connsiteX5" fmla="*/ 0 w 403225"/>
                <a:gd name="connsiteY5" fmla="*/ 1384300 h 1422400"/>
                <a:gd name="connsiteX6" fmla="*/ 117475 w 403225"/>
                <a:gd name="connsiteY6" fmla="*/ 1422400 h 1422400"/>
                <a:gd name="connsiteX7" fmla="*/ 307975 w 403225"/>
                <a:gd name="connsiteY7" fmla="*/ 895350 h 1422400"/>
                <a:gd name="connsiteX8" fmla="*/ 298450 w 403225"/>
                <a:gd name="connsiteY8" fmla="*/ 450850 h 1422400"/>
                <a:gd name="connsiteX9" fmla="*/ 285750 w 403225"/>
                <a:gd name="connsiteY9" fmla="*/ 342900 h 1422400"/>
                <a:gd name="connsiteX10" fmla="*/ 177800 w 403225"/>
                <a:gd name="connsiteY10" fmla="*/ 104775 h 1422400"/>
                <a:gd name="connsiteX11" fmla="*/ 403225 w 403225"/>
                <a:gd name="connsiteY11" fmla="*/ 0 h 1422400"/>
                <a:gd name="connsiteX0" fmla="*/ 377825 w 377825"/>
                <a:gd name="connsiteY0" fmla="*/ 0 h 1419225"/>
                <a:gd name="connsiteX1" fmla="*/ 149225 w 377825"/>
                <a:gd name="connsiteY1" fmla="*/ 79375 h 1419225"/>
                <a:gd name="connsiteX2" fmla="*/ 101600 w 377825"/>
                <a:gd name="connsiteY2" fmla="*/ 238125 h 1419225"/>
                <a:gd name="connsiteX3" fmla="*/ 92075 w 377825"/>
                <a:gd name="connsiteY3" fmla="*/ 381000 h 1419225"/>
                <a:gd name="connsiteX4" fmla="*/ 111125 w 377825"/>
                <a:gd name="connsiteY4" fmla="*/ 746125 h 1419225"/>
                <a:gd name="connsiteX5" fmla="*/ 0 w 377825"/>
                <a:gd name="connsiteY5" fmla="*/ 1381125 h 1419225"/>
                <a:gd name="connsiteX6" fmla="*/ 117475 w 377825"/>
                <a:gd name="connsiteY6" fmla="*/ 1419225 h 1419225"/>
                <a:gd name="connsiteX7" fmla="*/ 307975 w 377825"/>
                <a:gd name="connsiteY7" fmla="*/ 892175 h 1419225"/>
                <a:gd name="connsiteX8" fmla="*/ 298450 w 377825"/>
                <a:gd name="connsiteY8" fmla="*/ 447675 h 1419225"/>
                <a:gd name="connsiteX9" fmla="*/ 285750 w 377825"/>
                <a:gd name="connsiteY9" fmla="*/ 339725 h 1419225"/>
                <a:gd name="connsiteX10" fmla="*/ 177800 w 377825"/>
                <a:gd name="connsiteY10" fmla="*/ 101600 h 1419225"/>
                <a:gd name="connsiteX11" fmla="*/ 377825 w 377825"/>
                <a:gd name="connsiteY11" fmla="*/ 0 h 1419225"/>
                <a:gd name="connsiteX0" fmla="*/ 368300 w 368300"/>
                <a:gd name="connsiteY0" fmla="*/ 0 h 1419225"/>
                <a:gd name="connsiteX1" fmla="*/ 149225 w 368300"/>
                <a:gd name="connsiteY1" fmla="*/ 79375 h 1419225"/>
                <a:gd name="connsiteX2" fmla="*/ 101600 w 368300"/>
                <a:gd name="connsiteY2" fmla="*/ 238125 h 1419225"/>
                <a:gd name="connsiteX3" fmla="*/ 92075 w 368300"/>
                <a:gd name="connsiteY3" fmla="*/ 381000 h 1419225"/>
                <a:gd name="connsiteX4" fmla="*/ 111125 w 368300"/>
                <a:gd name="connsiteY4" fmla="*/ 746125 h 1419225"/>
                <a:gd name="connsiteX5" fmla="*/ 0 w 368300"/>
                <a:gd name="connsiteY5" fmla="*/ 1381125 h 1419225"/>
                <a:gd name="connsiteX6" fmla="*/ 117475 w 368300"/>
                <a:gd name="connsiteY6" fmla="*/ 1419225 h 1419225"/>
                <a:gd name="connsiteX7" fmla="*/ 307975 w 368300"/>
                <a:gd name="connsiteY7" fmla="*/ 892175 h 1419225"/>
                <a:gd name="connsiteX8" fmla="*/ 298450 w 368300"/>
                <a:gd name="connsiteY8" fmla="*/ 447675 h 1419225"/>
                <a:gd name="connsiteX9" fmla="*/ 285750 w 368300"/>
                <a:gd name="connsiteY9" fmla="*/ 339725 h 1419225"/>
                <a:gd name="connsiteX10" fmla="*/ 177800 w 368300"/>
                <a:gd name="connsiteY10" fmla="*/ 101600 h 1419225"/>
                <a:gd name="connsiteX11" fmla="*/ 368300 w 368300"/>
                <a:gd name="connsiteY11" fmla="*/ 0 h 1419225"/>
                <a:gd name="connsiteX0" fmla="*/ 393700 w 393700"/>
                <a:gd name="connsiteY0" fmla="*/ 0 h 1419225"/>
                <a:gd name="connsiteX1" fmla="*/ 149225 w 393700"/>
                <a:gd name="connsiteY1" fmla="*/ 79375 h 1419225"/>
                <a:gd name="connsiteX2" fmla="*/ 101600 w 393700"/>
                <a:gd name="connsiteY2" fmla="*/ 238125 h 1419225"/>
                <a:gd name="connsiteX3" fmla="*/ 92075 w 393700"/>
                <a:gd name="connsiteY3" fmla="*/ 381000 h 1419225"/>
                <a:gd name="connsiteX4" fmla="*/ 111125 w 393700"/>
                <a:gd name="connsiteY4" fmla="*/ 746125 h 1419225"/>
                <a:gd name="connsiteX5" fmla="*/ 0 w 393700"/>
                <a:gd name="connsiteY5" fmla="*/ 1381125 h 1419225"/>
                <a:gd name="connsiteX6" fmla="*/ 117475 w 393700"/>
                <a:gd name="connsiteY6" fmla="*/ 1419225 h 1419225"/>
                <a:gd name="connsiteX7" fmla="*/ 307975 w 393700"/>
                <a:gd name="connsiteY7" fmla="*/ 892175 h 1419225"/>
                <a:gd name="connsiteX8" fmla="*/ 298450 w 393700"/>
                <a:gd name="connsiteY8" fmla="*/ 447675 h 1419225"/>
                <a:gd name="connsiteX9" fmla="*/ 285750 w 393700"/>
                <a:gd name="connsiteY9" fmla="*/ 339725 h 1419225"/>
                <a:gd name="connsiteX10" fmla="*/ 177800 w 393700"/>
                <a:gd name="connsiteY10" fmla="*/ 101600 h 1419225"/>
                <a:gd name="connsiteX11" fmla="*/ 393700 w 393700"/>
                <a:gd name="connsiteY11" fmla="*/ 0 h 1419225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2952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750" h="1422400">
                  <a:moveTo>
                    <a:pt x="412750" y="0"/>
                  </a:moveTo>
                  <a:lnTo>
                    <a:pt x="149225" y="82550"/>
                  </a:lnTo>
                  <a:cubicBezTo>
                    <a:pt x="133350" y="160867"/>
                    <a:pt x="117475" y="169333"/>
                    <a:pt x="101600" y="241300"/>
                  </a:cubicBezTo>
                  <a:cubicBezTo>
                    <a:pt x="88900" y="307975"/>
                    <a:pt x="95250" y="336550"/>
                    <a:pt x="92075" y="384175"/>
                  </a:cubicBezTo>
                  <a:cubicBezTo>
                    <a:pt x="111125" y="515408"/>
                    <a:pt x="104775" y="627592"/>
                    <a:pt x="111125" y="749300"/>
                  </a:cubicBezTo>
                  <a:lnTo>
                    <a:pt x="0" y="1384300"/>
                  </a:lnTo>
                  <a:lnTo>
                    <a:pt x="117475" y="1422400"/>
                  </a:lnTo>
                  <a:lnTo>
                    <a:pt x="307975" y="895350"/>
                  </a:lnTo>
                  <a:cubicBezTo>
                    <a:pt x="309033" y="747183"/>
                    <a:pt x="297392" y="599017"/>
                    <a:pt x="298450" y="450850"/>
                  </a:cubicBezTo>
                  <a:lnTo>
                    <a:pt x="285750" y="342900"/>
                  </a:lnTo>
                  <a:lnTo>
                    <a:pt x="177800" y="104775"/>
                  </a:lnTo>
                  <a:lnTo>
                    <a:pt x="412750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58C0C31-4EB7-4228-9A91-D7647F7129EC}"/>
                </a:ext>
              </a:extLst>
            </p:cNvPr>
            <p:cNvSpPr/>
            <p:nvPr/>
          </p:nvSpPr>
          <p:spPr>
            <a:xfrm>
              <a:off x="500380" y="4320540"/>
              <a:ext cx="1061720" cy="1790700"/>
            </a:xfrm>
            <a:custGeom>
              <a:avLst/>
              <a:gdLst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2440 w 1112520"/>
                <a:gd name="connsiteY6" fmla="*/ 3962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3820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2440 w 1112520"/>
                <a:gd name="connsiteY6" fmla="*/ 3962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5725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8790 w 1112520"/>
                <a:gd name="connsiteY6" fmla="*/ 4978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5725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21590 w 1080770"/>
                <a:gd name="connsiteY0" fmla="*/ 83820 h 1790700"/>
                <a:gd name="connsiteX1" fmla="*/ 0 w 1080770"/>
                <a:gd name="connsiteY1" fmla="*/ 264160 h 1790700"/>
                <a:gd name="connsiteX2" fmla="*/ 135890 w 1080770"/>
                <a:gd name="connsiteY2" fmla="*/ 1089660 h 1790700"/>
                <a:gd name="connsiteX3" fmla="*/ 234950 w 1080770"/>
                <a:gd name="connsiteY3" fmla="*/ 1790700 h 1790700"/>
                <a:gd name="connsiteX4" fmla="*/ 501650 w 1080770"/>
                <a:gd name="connsiteY4" fmla="*/ 1783080 h 1790700"/>
                <a:gd name="connsiteX5" fmla="*/ 425450 w 1080770"/>
                <a:gd name="connsiteY5" fmla="*/ 1013460 h 1790700"/>
                <a:gd name="connsiteX6" fmla="*/ 447040 w 1080770"/>
                <a:gd name="connsiteY6" fmla="*/ 497840 h 1790700"/>
                <a:gd name="connsiteX7" fmla="*/ 707390 w 1080770"/>
                <a:gd name="connsiteY7" fmla="*/ 1173480 h 1790700"/>
                <a:gd name="connsiteX8" fmla="*/ 836930 w 1080770"/>
                <a:gd name="connsiteY8" fmla="*/ 1699260 h 1790700"/>
                <a:gd name="connsiteX9" fmla="*/ 844550 w 1080770"/>
                <a:gd name="connsiteY9" fmla="*/ 1767840 h 1790700"/>
                <a:gd name="connsiteX10" fmla="*/ 1080770 w 1080770"/>
                <a:gd name="connsiteY10" fmla="*/ 1744980 h 1790700"/>
                <a:gd name="connsiteX11" fmla="*/ 951230 w 1080770"/>
                <a:gd name="connsiteY11" fmla="*/ 1021080 h 1790700"/>
                <a:gd name="connsiteX12" fmla="*/ 825500 w 1080770"/>
                <a:gd name="connsiteY12" fmla="*/ 617220 h 1790700"/>
                <a:gd name="connsiteX13" fmla="*/ 836930 w 1080770"/>
                <a:gd name="connsiteY13" fmla="*/ 502920 h 1790700"/>
                <a:gd name="connsiteX14" fmla="*/ 821690 w 1080770"/>
                <a:gd name="connsiteY14" fmla="*/ 228600 h 1790700"/>
                <a:gd name="connsiteX15" fmla="*/ 760730 w 1080770"/>
                <a:gd name="connsiteY15" fmla="*/ 45720 h 1790700"/>
                <a:gd name="connsiteX16" fmla="*/ 21590 w 1080770"/>
                <a:gd name="connsiteY16" fmla="*/ 0 h 1790700"/>
                <a:gd name="connsiteX17" fmla="*/ 21590 w 108077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817880 w 1061720"/>
                <a:gd name="connsiteY13" fmla="*/ 502920 h 1790700"/>
                <a:gd name="connsiteX14" fmla="*/ 802640 w 1061720"/>
                <a:gd name="connsiteY14" fmla="*/ 228600 h 1790700"/>
                <a:gd name="connsiteX15" fmla="*/ 741680 w 1061720"/>
                <a:gd name="connsiteY15" fmla="*/ 45720 h 1790700"/>
                <a:gd name="connsiteX16" fmla="*/ 2540 w 1061720"/>
                <a:gd name="connsiteY16" fmla="*/ 0 h 1790700"/>
                <a:gd name="connsiteX17" fmla="*/ 2540 w 106172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798830 w 1061720"/>
                <a:gd name="connsiteY13" fmla="*/ 471170 h 1790700"/>
                <a:gd name="connsiteX14" fmla="*/ 802640 w 1061720"/>
                <a:gd name="connsiteY14" fmla="*/ 228600 h 1790700"/>
                <a:gd name="connsiteX15" fmla="*/ 741680 w 1061720"/>
                <a:gd name="connsiteY15" fmla="*/ 45720 h 1790700"/>
                <a:gd name="connsiteX16" fmla="*/ 2540 w 1061720"/>
                <a:gd name="connsiteY16" fmla="*/ 0 h 1790700"/>
                <a:gd name="connsiteX17" fmla="*/ 2540 w 106172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80264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50900 w 1061720"/>
                <a:gd name="connsiteY12" fmla="*/ 617220 h 1790700"/>
                <a:gd name="connsiteX13" fmla="*/ 80264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50900 w 1061720"/>
                <a:gd name="connsiteY12" fmla="*/ 617220 h 1790700"/>
                <a:gd name="connsiteX13" fmla="*/ 77089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1720" h="1790700">
                  <a:moveTo>
                    <a:pt x="2540" y="83820"/>
                  </a:moveTo>
                  <a:cubicBezTo>
                    <a:pt x="1693" y="143933"/>
                    <a:pt x="847" y="204047"/>
                    <a:pt x="0" y="264160"/>
                  </a:cubicBezTo>
                  <a:lnTo>
                    <a:pt x="116840" y="1089660"/>
                  </a:lnTo>
                  <a:lnTo>
                    <a:pt x="215900" y="1790700"/>
                  </a:lnTo>
                  <a:lnTo>
                    <a:pt x="482600" y="1783080"/>
                  </a:lnTo>
                  <a:lnTo>
                    <a:pt x="406400" y="1013460"/>
                  </a:lnTo>
                  <a:lnTo>
                    <a:pt x="427990" y="497840"/>
                  </a:lnTo>
                  <a:lnTo>
                    <a:pt x="688340" y="1173480"/>
                  </a:lnTo>
                  <a:lnTo>
                    <a:pt x="817880" y="1699260"/>
                  </a:lnTo>
                  <a:lnTo>
                    <a:pt x="825500" y="1767840"/>
                  </a:lnTo>
                  <a:lnTo>
                    <a:pt x="1061720" y="1744980"/>
                  </a:lnTo>
                  <a:lnTo>
                    <a:pt x="932180" y="1021080"/>
                  </a:lnTo>
                  <a:lnTo>
                    <a:pt x="850900" y="617220"/>
                  </a:lnTo>
                  <a:lnTo>
                    <a:pt x="770890" y="228600"/>
                  </a:lnTo>
                  <a:lnTo>
                    <a:pt x="741680" y="45720"/>
                  </a:lnTo>
                  <a:lnTo>
                    <a:pt x="2540" y="0"/>
                  </a:lnTo>
                  <a:lnTo>
                    <a:pt x="2540" y="838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4F407B46-C817-420C-929C-F30F121242F1}"/>
                </a:ext>
              </a:extLst>
            </p:cNvPr>
            <p:cNvSpPr/>
            <p:nvPr/>
          </p:nvSpPr>
          <p:spPr>
            <a:xfrm>
              <a:off x="447676" y="2911486"/>
              <a:ext cx="968900" cy="1543039"/>
            </a:xfrm>
            <a:custGeom>
              <a:avLst/>
              <a:gdLst>
                <a:gd name="connsiteX0" fmla="*/ 44450 w 952500"/>
                <a:gd name="connsiteY0" fmla="*/ 104775 h 1527175"/>
                <a:gd name="connsiteX1" fmla="*/ 327025 w 952500"/>
                <a:gd name="connsiteY1" fmla="*/ 0 h 1527175"/>
                <a:gd name="connsiteX2" fmla="*/ 635000 w 952500"/>
                <a:gd name="connsiteY2" fmla="*/ 9525 h 1527175"/>
                <a:gd name="connsiteX3" fmla="*/ 806450 w 952500"/>
                <a:gd name="connsiteY3" fmla="*/ 127000 h 1527175"/>
                <a:gd name="connsiteX4" fmla="*/ 895350 w 952500"/>
                <a:gd name="connsiteY4" fmla="*/ 149225 h 1527175"/>
                <a:gd name="connsiteX5" fmla="*/ 952500 w 952500"/>
                <a:gd name="connsiteY5" fmla="*/ 457200 h 1527175"/>
                <a:gd name="connsiteX6" fmla="*/ 911225 w 952500"/>
                <a:gd name="connsiteY6" fmla="*/ 914400 h 1527175"/>
                <a:gd name="connsiteX7" fmla="*/ 939800 w 952500"/>
                <a:gd name="connsiteY7" fmla="*/ 1184275 h 1527175"/>
                <a:gd name="connsiteX8" fmla="*/ 936625 w 952500"/>
                <a:gd name="connsiteY8" fmla="*/ 1238250 h 1527175"/>
                <a:gd name="connsiteX9" fmla="*/ 949325 w 952500"/>
                <a:gd name="connsiteY9" fmla="*/ 1498600 h 1527175"/>
                <a:gd name="connsiteX10" fmla="*/ 787400 w 952500"/>
                <a:gd name="connsiteY10" fmla="*/ 1514475 h 1527175"/>
                <a:gd name="connsiteX11" fmla="*/ 796925 w 952500"/>
                <a:gd name="connsiteY11" fmla="*/ 1409700 h 1527175"/>
                <a:gd name="connsiteX12" fmla="*/ 787400 w 952500"/>
                <a:gd name="connsiteY12" fmla="*/ 1527175 h 1527175"/>
                <a:gd name="connsiteX13" fmla="*/ 454025 w 952500"/>
                <a:gd name="connsiteY13" fmla="*/ 1517650 h 1527175"/>
                <a:gd name="connsiteX14" fmla="*/ 450850 w 952500"/>
                <a:gd name="connsiteY14" fmla="*/ 1400175 h 1527175"/>
                <a:gd name="connsiteX15" fmla="*/ 425450 w 952500"/>
                <a:gd name="connsiteY15" fmla="*/ 1514475 h 1527175"/>
                <a:gd name="connsiteX16" fmla="*/ 139700 w 952500"/>
                <a:gd name="connsiteY16" fmla="*/ 1485900 h 1527175"/>
                <a:gd name="connsiteX17" fmla="*/ 0 w 952500"/>
                <a:gd name="connsiteY17" fmla="*/ 1416050 h 1527175"/>
                <a:gd name="connsiteX18" fmla="*/ 161925 w 952500"/>
                <a:gd name="connsiteY18" fmla="*/ 898525 h 1527175"/>
                <a:gd name="connsiteX19" fmla="*/ 139700 w 952500"/>
                <a:gd name="connsiteY19" fmla="*/ 304800 h 1527175"/>
                <a:gd name="connsiteX20" fmla="*/ 44450 w 952500"/>
                <a:gd name="connsiteY20" fmla="*/ 104775 h 1527175"/>
                <a:gd name="connsiteX0" fmla="*/ 44450 w 949325"/>
                <a:gd name="connsiteY0" fmla="*/ 104775 h 1527175"/>
                <a:gd name="connsiteX1" fmla="*/ 327025 w 949325"/>
                <a:gd name="connsiteY1" fmla="*/ 0 h 1527175"/>
                <a:gd name="connsiteX2" fmla="*/ 635000 w 949325"/>
                <a:gd name="connsiteY2" fmla="*/ 9525 h 1527175"/>
                <a:gd name="connsiteX3" fmla="*/ 806450 w 949325"/>
                <a:gd name="connsiteY3" fmla="*/ 127000 h 1527175"/>
                <a:gd name="connsiteX4" fmla="*/ 895350 w 949325"/>
                <a:gd name="connsiteY4" fmla="*/ 149225 h 1527175"/>
                <a:gd name="connsiteX5" fmla="*/ 930275 w 949325"/>
                <a:gd name="connsiteY5" fmla="*/ 450850 h 1527175"/>
                <a:gd name="connsiteX6" fmla="*/ 911225 w 949325"/>
                <a:gd name="connsiteY6" fmla="*/ 914400 h 1527175"/>
                <a:gd name="connsiteX7" fmla="*/ 939800 w 949325"/>
                <a:gd name="connsiteY7" fmla="*/ 1184275 h 1527175"/>
                <a:gd name="connsiteX8" fmla="*/ 936625 w 949325"/>
                <a:gd name="connsiteY8" fmla="*/ 1238250 h 1527175"/>
                <a:gd name="connsiteX9" fmla="*/ 949325 w 949325"/>
                <a:gd name="connsiteY9" fmla="*/ 1498600 h 1527175"/>
                <a:gd name="connsiteX10" fmla="*/ 787400 w 949325"/>
                <a:gd name="connsiteY10" fmla="*/ 1514475 h 1527175"/>
                <a:gd name="connsiteX11" fmla="*/ 796925 w 949325"/>
                <a:gd name="connsiteY11" fmla="*/ 1409700 h 1527175"/>
                <a:gd name="connsiteX12" fmla="*/ 787400 w 949325"/>
                <a:gd name="connsiteY12" fmla="*/ 1527175 h 1527175"/>
                <a:gd name="connsiteX13" fmla="*/ 454025 w 949325"/>
                <a:gd name="connsiteY13" fmla="*/ 1517650 h 1527175"/>
                <a:gd name="connsiteX14" fmla="*/ 450850 w 949325"/>
                <a:gd name="connsiteY14" fmla="*/ 1400175 h 1527175"/>
                <a:gd name="connsiteX15" fmla="*/ 425450 w 949325"/>
                <a:gd name="connsiteY15" fmla="*/ 1514475 h 1527175"/>
                <a:gd name="connsiteX16" fmla="*/ 139700 w 949325"/>
                <a:gd name="connsiteY16" fmla="*/ 1485900 h 1527175"/>
                <a:gd name="connsiteX17" fmla="*/ 0 w 949325"/>
                <a:gd name="connsiteY17" fmla="*/ 1416050 h 1527175"/>
                <a:gd name="connsiteX18" fmla="*/ 161925 w 949325"/>
                <a:gd name="connsiteY18" fmla="*/ 898525 h 1527175"/>
                <a:gd name="connsiteX19" fmla="*/ 139700 w 949325"/>
                <a:gd name="connsiteY19" fmla="*/ 304800 h 1527175"/>
                <a:gd name="connsiteX20" fmla="*/ 44450 w 949325"/>
                <a:gd name="connsiteY20" fmla="*/ 104775 h 1527175"/>
                <a:gd name="connsiteX0" fmla="*/ 44450 w 949325"/>
                <a:gd name="connsiteY0" fmla="*/ 104775 h 1527175"/>
                <a:gd name="connsiteX1" fmla="*/ 327025 w 949325"/>
                <a:gd name="connsiteY1" fmla="*/ 0 h 1527175"/>
                <a:gd name="connsiteX2" fmla="*/ 635000 w 949325"/>
                <a:gd name="connsiteY2" fmla="*/ 9525 h 1527175"/>
                <a:gd name="connsiteX3" fmla="*/ 806450 w 949325"/>
                <a:gd name="connsiteY3" fmla="*/ 127000 h 1527175"/>
                <a:gd name="connsiteX4" fmla="*/ 895350 w 949325"/>
                <a:gd name="connsiteY4" fmla="*/ 149225 h 1527175"/>
                <a:gd name="connsiteX5" fmla="*/ 949325 w 949325"/>
                <a:gd name="connsiteY5" fmla="*/ 441325 h 1527175"/>
                <a:gd name="connsiteX6" fmla="*/ 911225 w 949325"/>
                <a:gd name="connsiteY6" fmla="*/ 914400 h 1527175"/>
                <a:gd name="connsiteX7" fmla="*/ 939800 w 949325"/>
                <a:gd name="connsiteY7" fmla="*/ 1184275 h 1527175"/>
                <a:gd name="connsiteX8" fmla="*/ 936625 w 949325"/>
                <a:gd name="connsiteY8" fmla="*/ 1238250 h 1527175"/>
                <a:gd name="connsiteX9" fmla="*/ 949325 w 949325"/>
                <a:gd name="connsiteY9" fmla="*/ 1498600 h 1527175"/>
                <a:gd name="connsiteX10" fmla="*/ 787400 w 949325"/>
                <a:gd name="connsiteY10" fmla="*/ 1514475 h 1527175"/>
                <a:gd name="connsiteX11" fmla="*/ 796925 w 949325"/>
                <a:gd name="connsiteY11" fmla="*/ 1409700 h 1527175"/>
                <a:gd name="connsiteX12" fmla="*/ 787400 w 949325"/>
                <a:gd name="connsiteY12" fmla="*/ 1527175 h 1527175"/>
                <a:gd name="connsiteX13" fmla="*/ 454025 w 949325"/>
                <a:gd name="connsiteY13" fmla="*/ 1517650 h 1527175"/>
                <a:gd name="connsiteX14" fmla="*/ 450850 w 949325"/>
                <a:gd name="connsiteY14" fmla="*/ 1400175 h 1527175"/>
                <a:gd name="connsiteX15" fmla="*/ 425450 w 949325"/>
                <a:gd name="connsiteY15" fmla="*/ 1514475 h 1527175"/>
                <a:gd name="connsiteX16" fmla="*/ 139700 w 949325"/>
                <a:gd name="connsiteY16" fmla="*/ 1485900 h 1527175"/>
                <a:gd name="connsiteX17" fmla="*/ 0 w 949325"/>
                <a:gd name="connsiteY17" fmla="*/ 1416050 h 1527175"/>
                <a:gd name="connsiteX18" fmla="*/ 161925 w 949325"/>
                <a:gd name="connsiteY18" fmla="*/ 898525 h 1527175"/>
                <a:gd name="connsiteX19" fmla="*/ 139700 w 949325"/>
                <a:gd name="connsiteY19" fmla="*/ 304800 h 1527175"/>
                <a:gd name="connsiteX20" fmla="*/ 44450 w 949325"/>
                <a:gd name="connsiteY20" fmla="*/ 104775 h 1527175"/>
                <a:gd name="connsiteX0" fmla="*/ 44450 w 949347"/>
                <a:gd name="connsiteY0" fmla="*/ 104775 h 1527175"/>
                <a:gd name="connsiteX1" fmla="*/ 327025 w 949347"/>
                <a:gd name="connsiteY1" fmla="*/ 0 h 1527175"/>
                <a:gd name="connsiteX2" fmla="*/ 635000 w 949347"/>
                <a:gd name="connsiteY2" fmla="*/ 9525 h 1527175"/>
                <a:gd name="connsiteX3" fmla="*/ 806450 w 949347"/>
                <a:gd name="connsiteY3" fmla="*/ 127000 h 1527175"/>
                <a:gd name="connsiteX4" fmla="*/ 895350 w 949347"/>
                <a:gd name="connsiteY4" fmla="*/ 149225 h 1527175"/>
                <a:gd name="connsiteX5" fmla="*/ 949325 w 949347"/>
                <a:gd name="connsiteY5" fmla="*/ 441325 h 1527175"/>
                <a:gd name="connsiteX6" fmla="*/ 911225 w 949347"/>
                <a:gd name="connsiteY6" fmla="*/ 914400 h 1527175"/>
                <a:gd name="connsiteX7" fmla="*/ 939800 w 949347"/>
                <a:gd name="connsiteY7" fmla="*/ 1184275 h 1527175"/>
                <a:gd name="connsiteX8" fmla="*/ 936625 w 949347"/>
                <a:gd name="connsiteY8" fmla="*/ 1238250 h 1527175"/>
                <a:gd name="connsiteX9" fmla="*/ 949325 w 949347"/>
                <a:gd name="connsiteY9" fmla="*/ 1498600 h 1527175"/>
                <a:gd name="connsiteX10" fmla="*/ 787400 w 949347"/>
                <a:gd name="connsiteY10" fmla="*/ 1514475 h 1527175"/>
                <a:gd name="connsiteX11" fmla="*/ 796925 w 949347"/>
                <a:gd name="connsiteY11" fmla="*/ 1409700 h 1527175"/>
                <a:gd name="connsiteX12" fmla="*/ 787400 w 949347"/>
                <a:gd name="connsiteY12" fmla="*/ 1527175 h 1527175"/>
                <a:gd name="connsiteX13" fmla="*/ 454025 w 949347"/>
                <a:gd name="connsiteY13" fmla="*/ 1517650 h 1527175"/>
                <a:gd name="connsiteX14" fmla="*/ 450850 w 949347"/>
                <a:gd name="connsiteY14" fmla="*/ 1400175 h 1527175"/>
                <a:gd name="connsiteX15" fmla="*/ 425450 w 949347"/>
                <a:gd name="connsiteY15" fmla="*/ 1514475 h 1527175"/>
                <a:gd name="connsiteX16" fmla="*/ 139700 w 949347"/>
                <a:gd name="connsiteY16" fmla="*/ 1485900 h 1527175"/>
                <a:gd name="connsiteX17" fmla="*/ 0 w 949347"/>
                <a:gd name="connsiteY17" fmla="*/ 1416050 h 1527175"/>
                <a:gd name="connsiteX18" fmla="*/ 161925 w 949347"/>
                <a:gd name="connsiteY18" fmla="*/ 898525 h 1527175"/>
                <a:gd name="connsiteX19" fmla="*/ 139700 w 949347"/>
                <a:gd name="connsiteY19" fmla="*/ 304800 h 1527175"/>
                <a:gd name="connsiteX20" fmla="*/ 44450 w 949347"/>
                <a:gd name="connsiteY20" fmla="*/ 104775 h 1527175"/>
                <a:gd name="connsiteX0" fmla="*/ 44450 w 949378"/>
                <a:gd name="connsiteY0" fmla="*/ 104775 h 1527175"/>
                <a:gd name="connsiteX1" fmla="*/ 327025 w 949378"/>
                <a:gd name="connsiteY1" fmla="*/ 0 h 1527175"/>
                <a:gd name="connsiteX2" fmla="*/ 635000 w 949378"/>
                <a:gd name="connsiteY2" fmla="*/ 9525 h 1527175"/>
                <a:gd name="connsiteX3" fmla="*/ 806450 w 949378"/>
                <a:gd name="connsiteY3" fmla="*/ 127000 h 1527175"/>
                <a:gd name="connsiteX4" fmla="*/ 917575 w 949378"/>
                <a:gd name="connsiteY4" fmla="*/ 165100 h 1527175"/>
                <a:gd name="connsiteX5" fmla="*/ 949325 w 949378"/>
                <a:gd name="connsiteY5" fmla="*/ 441325 h 1527175"/>
                <a:gd name="connsiteX6" fmla="*/ 911225 w 949378"/>
                <a:gd name="connsiteY6" fmla="*/ 914400 h 1527175"/>
                <a:gd name="connsiteX7" fmla="*/ 939800 w 949378"/>
                <a:gd name="connsiteY7" fmla="*/ 1184275 h 1527175"/>
                <a:gd name="connsiteX8" fmla="*/ 936625 w 949378"/>
                <a:gd name="connsiteY8" fmla="*/ 1238250 h 1527175"/>
                <a:gd name="connsiteX9" fmla="*/ 949325 w 949378"/>
                <a:gd name="connsiteY9" fmla="*/ 1498600 h 1527175"/>
                <a:gd name="connsiteX10" fmla="*/ 787400 w 949378"/>
                <a:gd name="connsiteY10" fmla="*/ 1514475 h 1527175"/>
                <a:gd name="connsiteX11" fmla="*/ 796925 w 949378"/>
                <a:gd name="connsiteY11" fmla="*/ 1409700 h 1527175"/>
                <a:gd name="connsiteX12" fmla="*/ 787400 w 949378"/>
                <a:gd name="connsiteY12" fmla="*/ 1527175 h 1527175"/>
                <a:gd name="connsiteX13" fmla="*/ 454025 w 949378"/>
                <a:gd name="connsiteY13" fmla="*/ 1517650 h 1527175"/>
                <a:gd name="connsiteX14" fmla="*/ 450850 w 949378"/>
                <a:gd name="connsiteY14" fmla="*/ 1400175 h 1527175"/>
                <a:gd name="connsiteX15" fmla="*/ 425450 w 949378"/>
                <a:gd name="connsiteY15" fmla="*/ 1514475 h 1527175"/>
                <a:gd name="connsiteX16" fmla="*/ 139700 w 949378"/>
                <a:gd name="connsiteY16" fmla="*/ 1485900 h 1527175"/>
                <a:gd name="connsiteX17" fmla="*/ 0 w 949378"/>
                <a:gd name="connsiteY17" fmla="*/ 1416050 h 1527175"/>
                <a:gd name="connsiteX18" fmla="*/ 161925 w 949378"/>
                <a:gd name="connsiteY18" fmla="*/ 898525 h 1527175"/>
                <a:gd name="connsiteX19" fmla="*/ 139700 w 949378"/>
                <a:gd name="connsiteY19" fmla="*/ 304800 h 1527175"/>
                <a:gd name="connsiteX20" fmla="*/ 44450 w 949378"/>
                <a:gd name="connsiteY20" fmla="*/ 104775 h 1527175"/>
                <a:gd name="connsiteX0" fmla="*/ 44450 w 949823"/>
                <a:gd name="connsiteY0" fmla="*/ 104775 h 1527175"/>
                <a:gd name="connsiteX1" fmla="*/ 327025 w 949823"/>
                <a:gd name="connsiteY1" fmla="*/ 0 h 1527175"/>
                <a:gd name="connsiteX2" fmla="*/ 635000 w 949823"/>
                <a:gd name="connsiteY2" fmla="*/ 9525 h 1527175"/>
                <a:gd name="connsiteX3" fmla="*/ 806450 w 949823"/>
                <a:gd name="connsiteY3" fmla="*/ 127000 h 1527175"/>
                <a:gd name="connsiteX4" fmla="*/ 933450 w 949823"/>
                <a:gd name="connsiteY4" fmla="*/ 155575 h 1527175"/>
                <a:gd name="connsiteX5" fmla="*/ 949325 w 949823"/>
                <a:gd name="connsiteY5" fmla="*/ 441325 h 1527175"/>
                <a:gd name="connsiteX6" fmla="*/ 911225 w 949823"/>
                <a:gd name="connsiteY6" fmla="*/ 914400 h 1527175"/>
                <a:gd name="connsiteX7" fmla="*/ 939800 w 949823"/>
                <a:gd name="connsiteY7" fmla="*/ 1184275 h 1527175"/>
                <a:gd name="connsiteX8" fmla="*/ 936625 w 949823"/>
                <a:gd name="connsiteY8" fmla="*/ 1238250 h 1527175"/>
                <a:gd name="connsiteX9" fmla="*/ 949325 w 949823"/>
                <a:gd name="connsiteY9" fmla="*/ 1498600 h 1527175"/>
                <a:gd name="connsiteX10" fmla="*/ 787400 w 949823"/>
                <a:gd name="connsiteY10" fmla="*/ 1514475 h 1527175"/>
                <a:gd name="connsiteX11" fmla="*/ 796925 w 949823"/>
                <a:gd name="connsiteY11" fmla="*/ 1409700 h 1527175"/>
                <a:gd name="connsiteX12" fmla="*/ 787400 w 949823"/>
                <a:gd name="connsiteY12" fmla="*/ 1527175 h 1527175"/>
                <a:gd name="connsiteX13" fmla="*/ 454025 w 949823"/>
                <a:gd name="connsiteY13" fmla="*/ 1517650 h 1527175"/>
                <a:gd name="connsiteX14" fmla="*/ 450850 w 949823"/>
                <a:gd name="connsiteY14" fmla="*/ 1400175 h 1527175"/>
                <a:gd name="connsiteX15" fmla="*/ 425450 w 949823"/>
                <a:gd name="connsiteY15" fmla="*/ 1514475 h 1527175"/>
                <a:gd name="connsiteX16" fmla="*/ 139700 w 949823"/>
                <a:gd name="connsiteY16" fmla="*/ 1485900 h 1527175"/>
                <a:gd name="connsiteX17" fmla="*/ 0 w 949823"/>
                <a:gd name="connsiteY17" fmla="*/ 1416050 h 1527175"/>
                <a:gd name="connsiteX18" fmla="*/ 161925 w 949823"/>
                <a:gd name="connsiteY18" fmla="*/ 898525 h 1527175"/>
                <a:gd name="connsiteX19" fmla="*/ 139700 w 949823"/>
                <a:gd name="connsiteY19" fmla="*/ 304800 h 1527175"/>
                <a:gd name="connsiteX20" fmla="*/ 44450 w 949823"/>
                <a:gd name="connsiteY20" fmla="*/ 104775 h 1527175"/>
                <a:gd name="connsiteX0" fmla="*/ 44450 w 949354"/>
                <a:gd name="connsiteY0" fmla="*/ 104775 h 1527175"/>
                <a:gd name="connsiteX1" fmla="*/ 327025 w 949354"/>
                <a:gd name="connsiteY1" fmla="*/ 0 h 1527175"/>
                <a:gd name="connsiteX2" fmla="*/ 635000 w 949354"/>
                <a:gd name="connsiteY2" fmla="*/ 9525 h 1527175"/>
                <a:gd name="connsiteX3" fmla="*/ 806450 w 949354"/>
                <a:gd name="connsiteY3" fmla="*/ 127000 h 1527175"/>
                <a:gd name="connsiteX4" fmla="*/ 933450 w 949354"/>
                <a:gd name="connsiteY4" fmla="*/ 155575 h 1527175"/>
                <a:gd name="connsiteX5" fmla="*/ 949325 w 949354"/>
                <a:gd name="connsiteY5" fmla="*/ 441325 h 1527175"/>
                <a:gd name="connsiteX6" fmla="*/ 911225 w 949354"/>
                <a:gd name="connsiteY6" fmla="*/ 914400 h 1527175"/>
                <a:gd name="connsiteX7" fmla="*/ 939800 w 949354"/>
                <a:gd name="connsiteY7" fmla="*/ 1184275 h 1527175"/>
                <a:gd name="connsiteX8" fmla="*/ 936625 w 949354"/>
                <a:gd name="connsiteY8" fmla="*/ 1238250 h 1527175"/>
                <a:gd name="connsiteX9" fmla="*/ 949325 w 949354"/>
                <a:gd name="connsiteY9" fmla="*/ 1498600 h 1527175"/>
                <a:gd name="connsiteX10" fmla="*/ 787400 w 949354"/>
                <a:gd name="connsiteY10" fmla="*/ 1514475 h 1527175"/>
                <a:gd name="connsiteX11" fmla="*/ 796925 w 949354"/>
                <a:gd name="connsiteY11" fmla="*/ 1409700 h 1527175"/>
                <a:gd name="connsiteX12" fmla="*/ 787400 w 949354"/>
                <a:gd name="connsiteY12" fmla="*/ 1527175 h 1527175"/>
                <a:gd name="connsiteX13" fmla="*/ 454025 w 949354"/>
                <a:gd name="connsiteY13" fmla="*/ 1517650 h 1527175"/>
                <a:gd name="connsiteX14" fmla="*/ 450850 w 949354"/>
                <a:gd name="connsiteY14" fmla="*/ 1400175 h 1527175"/>
                <a:gd name="connsiteX15" fmla="*/ 425450 w 949354"/>
                <a:gd name="connsiteY15" fmla="*/ 1514475 h 1527175"/>
                <a:gd name="connsiteX16" fmla="*/ 139700 w 949354"/>
                <a:gd name="connsiteY16" fmla="*/ 1485900 h 1527175"/>
                <a:gd name="connsiteX17" fmla="*/ 0 w 949354"/>
                <a:gd name="connsiteY17" fmla="*/ 1416050 h 1527175"/>
                <a:gd name="connsiteX18" fmla="*/ 161925 w 949354"/>
                <a:gd name="connsiteY18" fmla="*/ 898525 h 1527175"/>
                <a:gd name="connsiteX19" fmla="*/ 139700 w 949354"/>
                <a:gd name="connsiteY19" fmla="*/ 304800 h 1527175"/>
                <a:gd name="connsiteX20" fmla="*/ 44450 w 949354"/>
                <a:gd name="connsiteY20" fmla="*/ 104775 h 1527175"/>
                <a:gd name="connsiteX0" fmla="*/ 44450 w 949378"/>
                <a:gd name="connsiteY0" fmla="*/ 104775 h 1527175"/>
                <a:gd name="connsiteX1" fmla="*/ 327025 w 949378"/>
                <a:gd name="connsiteY1" fmla="*/ 0 h 1527175"/>
                <a:gd name="connsiteX2" fmla="*/ 635000 w 949378"/>
                <a:gd name="connsiteY2" fmla="*/ 9525 h 1527175"/>
                <a:gd name="connsiteX3" fmla="*/ 806450 w 949378"/>
                <a:gd name="connsiteY3" fmla="*/ 127000 h 1527175"/>
                <a:gd name="connsiteX4" fmla="*/ 933450 w 949378"/>
                <a:gd name="connsiteY4" fmla="*/ 155575 h 1527175"/>
                <a:gd name="connsiteX5" fmla="*/ 949325 w 949378"/>
                <a:gd name="connsiteY5" fmla="*/ 441325 h 1527175"/>
                <a:gd name="connsiteX6" fmla="*/ 911225 w 949378"/>
                <a:gd name="connsiteY6" fmla="*/ 914400 h 1527175"/>
                <a:gd name="connsiteX7" fmla="*/ 939800 w 949378"/>
                <a:gd name="connsiteY7" fmla="*/ 1184275 h 1527175"/>
                <a:gd name="connsiteX8" fmla="*/ 936625 w 949378"/>
                <a:gd name="connsiteY8" fmla="*/ 1238250 h 1527175"/>
                <a:gd name="connsiteX9" fmla="*/ 949325 w 949378"/>
                <a:gd name="connsiteY9" fmla="*/ 1498600 h 1527175"/>
                <a:gd name="connsiteX10" fmla="*/ 787400 w 949378"/>
                <a:gd name="connsiteY10" fmla="*/ 1514475 h 1527175"/>
                <a:gd name="connsiteX11" fmla="*/ 796925 w 949378"/>
                <a:gd name="connsiteY11" fmla="*/ 1409700 h 1527175"/>
                <a:gd name="connsiteX12" fmla="*/ 787400 w 949378"/>
                <a:gd name="connsiteY12" fmla="*/ 1527175 h 1527175"/>
                <a:gd name="connsiteX13" fmla="*/ 454025 w 949378"/>
                <a:gd name="connsiteY13" fmla="*/ 1517650 h 1527175"/>
                <a:gd name="connsiteX14" fmla="*/ 450850 w 949378"/>
                <a:gd name="connsiteY14" fmla="*/ 1400175 h 1527175"/>
                <a:gd name="connsiteX15" fmla="*/ 425450 w 949378"/>
                <a:gd name="connsiteY15" fmla="*/ 1514475 h 1527175"/>
                <a:gd name="connsiteX16" fmla="*/ 139700 w 949378"/>
                <a:gd name="connsiteY16" fmla="*/ 1485900 h 1527175"/>
                <a:gd name="connsiteX17" fmla="*/ 0 w 949378"/>
                <a:gd name="connsiteY17" fmla="*/ 1416050 h 1527175"/>
                <a:gd name="connsiteX18" fmla="*/ 161925 w 949378"/>
                <a:gd name="connsiteY18" fmla="*/ 898525 h 1527175"/>
                <a:gd name="connsiteX19" fmla="*/ 139700 w 949378"/>
                <a:gd name="connsiteY19" fmla="*/ 304800 h 1527175"/>
                <a:gd name="connsiteX20" fmla="*/ 44450 w 949378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1979"/>
                <a:gd name="connsiteY0" fmla="*/ 104775 h 1527175"/>
                <a:gd name="connsiteX1" fmla="*/ 327025 w 951979"/>
                <a:gd name="connsiteY1" fmla="*/ 0 h 1527175"/>
                <a:gd name="connsiteX2" fmla="*/ 635000 w 951979"/>
                <a:gd name="connsiteY2" fmla="*/ 9525 h 1527175"/>
                <a:gd name="connsiteX3" fmla="*/ 806450 w 951979"/>
                <a:gd name="connsiteY3" fmla="*/ 127000 h 1527175"/>
                <a:gd name="connsiteX4" fmla="*/ 933450 w 951979"/>
                <a:gd name="connsiteY4" fmla="*/ 155575 h 1527175"/>
                <a:gd name="connsiteX5" fmla="*/ 949325 w 951979"/>
                <a:gd name="connsiteY5" fmla="*/ 441325 h 1527175"/>
                <a:gd name="connsiteX6" fmla="*/ 911225 w 951979"/>
                <a:gd name="connsiteY6" fmla="*/ 914400 h 1527175"/>
                <a:gd name="connsiteX7" fmla="*/ 939800 w 951979"/>
                <a:gd name="connsiteY7" fmla="*/ 1184275 h 1527175"/>
                <a:gd name="connsiteX8" fmla="*/ 936625 w 951979"/>
                <a:gd name="connsiteY8" fmla="*/ 1238250 h 1527175"/>
                <a:gd name="connsiteX9" fmla="*/ 949325 w 951979"/>
                <a:gd name="connsiteY9" fmla="*/ 1498600 h 1527175"/>
                <a:gd name="connsiteX10" fmla="*/ 787400 w 951979"/>
                <a:gd name="connsiteY10" fmla="*/ 1514475 h 1527175"/>
                <a:gd name="connsiteX11" fmla="*/ 796925 w 951979"/>
                <a:gd name="connsiteY11" fmla="*/ 1409700 h 1527175"/>
                <a:gd name="connsiteX12" fmla="*/ 787400 w 951979"/>
                <a:gd name="connsiteY12" fmla="*/ 1527175 h 1527175"/>
                <a:gd name="connsiteX13" fmla="*/ 454025 w 951979"/>
                <a:gd name="connsiteY13" fmla="*/ 1517650 h 1527175"/>
                <a:gd name="connsiteX14" fmla="*/ 450850 w 951979"/>
                <a:gd name="connsiteY14" fmla="*/ 1400175 h 1527175"/>
                <a:gd name="connsiteX15" fmla="*/ 425450 w 951979"/>
                <a:gd name="connsiteY15" fmla="*/ 1514475 h 1527175"/>
                <a:gd name="connsiteX16" fmla="*/ 139700 w 951979"/>
                <a:gd name="connsiteY16" fmla="*/ 1485900 h 1527175"/>
                <a:gd name="connsiteX17" fmla="*/ 0 w 951979"/>
                <a:gd name="connsiteY17" fmla="*/ 1416050 h 1527175"/>
                <a:gd name="connsiteX18" fmla="*/ 161925 w 951979"/>
                <a:gd name="connsiteY18" fmla="*/ 898525 h 1527175"/>
                <a:gd name="connsiteX19" fmla="*/ 139700 w 951979"/>
                <a:gd name="connsiteY19" fmla="*/ 304800 h 1527175"/>
                <a:gd name="connsiteX20" fmla="*/ 44450 w 95197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15975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793750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3024"/>
                <a:gd name="connsiteY0" fmla="*/ 104775 h 1527175"/>
                <a:gd name="connsiteX1" fmla="*/ 327025 w 953024"/>
                <a:gd name="connsiteY1" fmla="*/ 0 h 1527175"/>
                <a:gd name="connsiteX2" fmla="*/ 635000 w 953024"/>
                <a:gd name="connsiteY2" fmla="*/ 9525 h 1527175"/>
                <a:gd name="connsiteX3" fmla="*/ 793750 w 953024"/>
                <a:gd name="connsiteY3" fmla="*/ 104775 h 1527175"/>
                <a:gd name="connsiteX4" fmla="*/ 917575 w 953024"/>
                <a:gd name="connsiteY4" fmla="*/ 152400 h 1527175"/>
                <a:gd name="connsiteX5" fmla="*/ 949325 w 953024"/>
                <a:gd name="connsiteY5" fmla="*/ 441325 h 1527175"/>
                <a:gd name="connsiteX6" fmla="*/ 911225 w 953024"/>
                <a:gd name="connsiteY6" fmla="*/ 914400 h 1527175"/>
                <a:gd name="connsiteX7" fmla="*/ 939800 w 953024"/>
                <a:gd name="connsiteY7" fmla="*/ 1184275 h 1527175"/>
                <a:gd name="connsiteX8" fmla="*/ 936625 w 953024"/>
                <a:gd name="connsiteY8" fmla="*/ 1238250 h 1527175"/>
                <a:gd name="connsiteX9" fmla="*/ 949325 w 953024"/>
                <a:gd name="connsiteY9" fmla="*/ 1498600 h 1527175"/>
                <a:gd name="connsiteX10" fmla="*/ 787400 w 953024"/>
                <a:gd name="connsiteY10" fmla="*/ 1514475 h 1527175"/>
                <a:gd name="connsiteX11" fmla="*/ 796925 w 953024"/>
                <a:gd name="connsiteY11" fmla="*/ 1409700 h 1527175"/>
                <a:gd name="connsiteX12" fmla="*/ 787400 w 953024"/>
                <a:gd name="connsiteY12" fmla="*/ 1527175 h 1527175"/>
                <a:gd name="connsiteX13" fmla="*/ 454025 w 953024"/>
                <a:gd name="connsiteY13" fmla="*/ 1517650 h 1527175"/>
                <a:gd name="connsiteX14" fmla="*/ 450850 w 953024"/>
                <a:gd name="connsiteY14" fmla="*/ 1400175 h 1527175"/>
                <a:gd name="connsiteX15" fmla="*/ 425450 w 953024"/>
                <a:gd name="connsiteY15" fmla="*/ 1514475 h 1527175"/>
                <a:gd name="connsiteX16" fmla="*/ 139700 w 953024"/>
                <a:gd name="connsiteY16" fmla="*/ 1485900 h 1527175"/>
                <a:gd name="connsiteX17" fmla="*/ 0 w 953024"/>
                <a:gd name="connsiteY17" fmla="*/ 1416050 h 1527175"/>
                <a:gd name="connsiteX18" fmla="*/ 161925 w 953024"/>
                <a:gd name="connsiteY18" fmla="*/ 898525 h 1527175"/>
                <a:gd name="connsiteX19" fmla="*/ 139700 w 953024"/>
                <a:gd name="connsiteY19" fmla="*/ 304800 h 1527175"/>
                <a:gd name="connsiteX20" fmla="*/ 44450 w 953024"/>
                <a:gd name="connsiteY20" fmla="*/ 104775 h 1527175"/>
                <a:gd name="connsiteX0" fmla="*/ 44450 w 953024"/>
                <a:gd name="connsiteY0" fmla="*/ 104775 h 1527175"/>
                <a:gd name="connsiteX1" fmla="*/ 327025 w 953024"/>
                <a:gd name="connsiteY1" fmla="*/ 0 h 1527175"/>
                <a:gd name="connsiteX2" fmla="*/ 635000 w 953024"/>
                <a:gd name="connsiteY2" fmla="*/ 9525 h 1527175"/>
                <a:gd name="connsiteX3" fmla="*/ 793750 w 953024"/>
                <a:gd name="connsiteY3" fmla="*/ 104775 h 1527175"/>
                <a:gd name="connsiteX4" fmla="*/ 917575 w 953024"/>
                <a:gd name="connsiteY4" fmla="*/ 152400 h 1527175"/>
                <a:gd name="connsiteX5" fmla="*/ 949325 w 953024"/>
                <a:gd name="connsiteY5" fmla="*/ 441325 h 1527175"/>
                <a:gd name="connsiteX6" fmla="*/ 911225 w 953024"/>
                <a:gd name="connsiteY6" fmla="*/ 914400 h 1527175"/>
                <a:gd name="connsiteX7" fmla="*/ 939800 w 953024"/>
                <a:gd name="connsiteY7" fmla="*/ 1184275 h 1527175"/>
                <a:gd name="connsiteX8" fmla="*/ 936625 w 953024"/>
                <a:gd name="connsiteY8" fmla="*/ 1238250 h 1527175"/>
                <a:gd name="connsiteX9" fmla="*/ 949325 w 953024"/>
                <a:gd name="connsiteY9" fmla="*/ 1498600 h 1527175"/>
                <a:gd name="connsiteX10" fmla="*/ 787400 w 953024"/>
                <a:gd name="connsiteY10" fmla="*/ 1514475 h 1527175"/>
                <a:gd name="connsiteX11" fmla="*/ 796925 w 953024"/>
                <a:gd name="connsiteY11" fmla="*/ 1409700 h 1527175"/>
                <a:gd name="connsiteX12" fmla="*/ 787400 w 953024"/>
                <a:gd name="connsiteY12" fmla="*/ 1527175 h 1527175"/>
                <a:gd name="connsiteX13" fmla="*/ 454025 w 953024"/>
                <a:gd name="connsiteY13" fmla="*/ 1517650 h 1527175"/>
                <a:gd name="connsiteX14" fmla="*/ 450850 w 953024"/>
                <a:gd name="connsiteY14" fmla="*/ 1400175 h 1527175"/>
                <a:gd name="connsiteX15" fmla="*/ 425450 w 953024"/>
                <a:gd name="connsiteY15" fmla="*/ 1514475 h 1527175"/>
                <a:gd name="connsiteX16" fmla="*/ 139700 w 953024"/>
                <a:gd name="connsiteY16" fmla="*/ 1485900 h 1527175"/>
                <a:gd name="connsiteX17" fmla="*/ 0 w 953024"/>
                <a:gd name="connsiteY17" fmla="*/ 1416050 h 1527175"/>
                <a:gd name="connsiteX18" fmla="*/ 161925 w 953024"/>
                <a:gd name="connsiteY18" fmla="*/ 898525 h 1527175"/>
                <a:gd name="connsiteX19" fmla="*/ 139700 w 953024"/>
                <a:gd name="connsiteY19" fmla="*/ 304800 h 1527175"/>
                <a:gd name="connsiteX20" fmla="*/ 44450 w 953024"/>
                <a:gd name="connsiteY20" fmla="*/ 104775 h 152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3024" h="1527175">
                  <a:moveTo>
                    <a:pt x="44450" y="104775"/>
                  </a:moveTo>
                  <a:lnTo>
                    <a:pt x="327025" y="0"/>
                  </a:lnTo>
                  <a:lnTo>
                    <a:pt x="635000" y="9525"/>
                  </a:lnTo>
                  <a:lnTo>
                    <a:pt x="793750" y="104775"/>
                  </a:lnTo>
                  <a:cubicBezTo>
                    <a:pt x="848783" y="127000"/>
                    <a:pt x="875242" y="142875"/>
                    <a:pt x="917575" y="152400"/>
                  </a:cubicBezTo>
                  <a:cubicBezTo>
                    <a:pt x="919692" y="218017"/>
                    <a:pt x="966258" y="289983"/>
                    <a:pt x="949325" y="441325"/>
                  </a:cubicBezTo>
                  <a:lnTo>
                    <a:pt x="911225" y="914400"/>
                  </a:lnTo>
                  <a:lnTo>
                    <a:pt x="939800" y="1184275"/>
                  </a:lnTo>
                  <a:cubicBezTo>
                    <a:pt x="935690" y="1221265"/>
                    <a:pt x="936625" y="1203266"/>
                    <a:pt x="936625" y="1238250"/>
                  </a:cubicBezTo>
                  <a:lnTo>
                    <a:pt x="949325" y="1498600"/>
                  </a:lnTo>
                  <a:lnTo>
                    <a:pt x="787400" y="1514475"/>
                  </a:lnTo>
                  <a:lnTo>
                    <a:pt x="796925" y="1409700"/>
                  </a:lnTo>
                  <a:lnTo>
                    <a:pt x="787400" y="1527175"/>
                  </a:lnTo>
                  <a:lnTo>
                    <a:pt x="454025" y="1517650"/>
                  </a:lnTo>
                  <a:cubicBezTo>
                    <a:pt x="452967" y="1478492"/>
                    <a:pt x="451908" y="1439333"/>
                    <a:pt x="450850" y="1400175"/>
                  </a:cubicBezTo>
                  <a:lnTo>
                    <a:pt x="425450" y="1514475"/>
                  </a:lnTo>
                  <a:lnTo>
                    <a:pt x="139700" y="1485900"/>
                  </a:lnTo>
                  <a:lnTo>
                    <a:pt x="0" y="1416050"/>
                  </a:lnTo>
                  <a:lnTo>
                    <a:pt x="161925" y="898525"/>
                  </a:lnTo>
                  <a:lnTo>
                    <a:pt x="139700" y="304800"/>
                  </a:lnTo>
                  <a:lnTo>
                    <a:pt x="44450" y="10477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4D101A4-8D72-41E5-ADEE-7A9FE0C78A5A}"/>
              </a:ext>
            </a:extLst>
          </p:cNvPr>
          <p:cNvSpPr txBox="1"/>
          <p:nvPr/>
        </p:nvSpPr>
        <p:spPr>
          <a:xfrm>
            <a:off x="4359788" y="3030878"/>
            <a:ext cx="3472425" cy="796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재능은 없고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열정만 가득한 사람들 있잖아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나도 그런 사람 중 </a:t>
            </a:r>
            <a:r>
              <a:rPr lang="ko-KR" altLang="en-US" sz="1600" i="1" dirty="0" err="1">
                <a:latin typeface="카페24 고운밤" pitchFamily="2" charset="-127"/>
                <a:ea typeface="카페24 고운밤" pitchFamily="2" charset="-127"/>
              </a:rPr>
              <a:t>하나였나봐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843552447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82ED00D4-2270-4CED-813C-C1D193D76E9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619550" y="4762500"/>
            <a:ext cx="531499" cy="12905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277B1FF-E268-4CF8-878B-4F2277548B53}"/>
              </a:ext>
            </a:extLst>
          </p:cNvPr>
          <p:cNvSpPr/>
          <p:nvPr/>
        </p:nvSpPr>
        <p:spPr>
          <a:xfrm>
            <a:off x="10778272" y="6690893"/>
            <a:ext cx="216273" cy="699940"/>
          </a:xfrm>
          <a:custGeom>
            <a:avLst/>
            <a:gdLst>
              <a:gd name="connsiteX0" fmla="*/ 76200 w 698500"/>
              <a:gd name="connsiteY0" fmla="*/ 101600 h 2260600"/>
              <a:gd name="connsiteX1" fmla="*/ 127000 w 698500"/>
              <a:gd name="connsiteY1" fmla="*/ 1892300 h 2260600"/>
              <a:gd name="connsiteX2" fmla="*/ 0 w 698500"/>
              <a:gd name="connsiteY2" fmla="*/ 1943100 h 2260600"/>
              <a:gd name="connsiteX3" fmla="*/ 0 w 698500"/>
              <a:gd name="connsiteY3" fmla="*/ 2184400 h 2260600"/>
              <a:gd name="connsiteX4" fmla="*/ 342900 w 698500"/>
              <a:gd name="connsiteY4" fmla="*/ 2260600 h 2260600"/>
              <a:gd name="connsiteX5" fmla="*/ 698500 w 698500"/>
              <a:gd name="connsiteY5" fmla="*/ 1981200 h 2260600"/>
              <a:gd name="connsiteX6" fmla="*/ 673100 w 698500"/>
              <a:gd name="connsiteY6" fmla="*/ 1714500 h 2260600"/>
              <a:gd name="connsiteX7" fmla="*/ 546100 w 698500"/>
              <a:gd name="connsiteY7" fmla="*/ 1638300 h 2260600"/>
              <a:gd name="connsiteX8" fmla="*/ 609600 w 698500"/>
              <a:gd name="connsiteY8" fmla="*/ 0 h 2260600"/>
              <a:gd name="connsiteX9" fmla="*/ 76200 w 698500"/>
              <a:gd name="connsiteY9" fmla="*/ 10160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500" h="2260600">
                <a:moveTo>
                  <a:pt x="76200" y="101600"/>
                </a:moveTo>
                <a:lnTo>
                  <a:pt x="127000" y="1892300"/>
                </a:lnTo>
                <a:lnTo>
                  <a:pt x="0" y="1943100"/>
                </a:lnTo>
                <a:lnTo>
                  <a:pt x="0" y="2184400"/>
                </a:lnTo>
                <a:lnTo>
                  <a:pt x="342900" y="2260600"/>
                </a:lnTo>
                <a:lnTo>
                  <a:pt x="698500" y="1981200"/>
                </a:lnTo>
                <a:lnTo>
                  <a:pt x="673100" y="1714500"/>
                </a:lnTo>
                <a:lnTo>
                  <a:pt x="546100" y="1638300"/>
                </a:lnTo>
                <a:lnTo>
                  <a:pt x="609600" y="0"/>
                </a:lnTo>
                <a:lnTo>
                  <a:pt x="76200" y="101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B4BD778-59AB-4A14-B234-0A439FA51FDD}"/>
              </a:ext>
            </a:extLst>
          </p:cNvPr>
          <p:cNvSpPr/>
          <p:nvPr/>
        </p:nvSpPr>
        <p:spPr>
          <a:xfrm>
            <a:off x="11151049" y="6053083"/>
            <a:ext cx="459898" cy="424682"/>
          </a:xfrm>
          <a:custGeom>
            <a:avLst/>
            <a:gdLst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41120"/>
              <a:gd name="connsiteX1" fmla="*/ 922020 w 1455420"/>
              <a:gd name="connsiteY1" fmla="*/ 0 h 1341120"/>
              <a:gd name="connsiteX2" fmla="*/ 922020 w 1455420"/>
              <a:gd name="connsiteY2" fmla="*/ 228600 h 1341120"/>
              <a:gd name="connsiteX3" fmla="*/ 990600 w 1455420"/>
              <a:gd name="connsiteY3" fmla="*/ 845820 h 1341120"/>
              <a:gd name="connsiteX4" fmla="*/ 1455420 w 1455420"/>
              <a:gd name="connsiteY4" fmla="*/ 1272540 h 1341120"/>
              <a:gd name="connsiteX5" fmla="*/ 457200 w 1455420"/>
              <a:gd name="connsiteY5" fmla="*/ 1341120 h 1341120"/>
              <a:gd name="connsiteX6" fmla="*/ 0 w 1455420"/>
              <a:gd name="connsiteY6" fmla="*/ 0 h 134112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91486"/>
              <a:gd name="connsiteY0" fmla="*/ 0 h 1371600"/>
              <a:gd name="connsiteX1" fmla="*/ 922020 w 1491486"/>
              <a:gd name="connsiteY1" fmla="*/ 30480 h 1371600"/>
              <a:gd name="connsiteX2" fmla="*/ 922020 w 1491486"/>
              <a:gd name="connsiteY2" fmla="*/ 259080 h 1371600"/>
              <a:gd name="connsiteX3" fmla="*/ 982980 w 1491486"/>
              <a:gd name="connsiteY3" fmla="*/ 830580 h 1371600"/>
              <a:gd name="connsiteX4" fmla="*/ 1455420 w 1491486"/>
              <a:gd name="connsiteY4" fmla="*/ 1303020 h 1371600"/>
              <a:gd name="connsiteX5" fmla="*/ 457200 w 1491486"/>
              <a:gd name="connsiteY5" fmla="*/ 1371600 h 1371600"/>
              <a:gd name="connsiteX6" fmla="*/ 0 w 1491486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8392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77800"/>
              <a:gd name="connsiteY0" fmla="*/ 0 h 1371600"/>
              <a:gd name="connsiteX1" fmla="*/ 922020 w 1477800"/>
              <a:gd name="connsiteY1" fmla="*/ 30480 h 1371600"/>
              <a:gd name="connsiteX2" fmla="*/ 922020 w 1477800"/>
              <a:gd name="connsiteY2" fmla="*/ 259080 h 1371600"/>
              <a:gd name="connsiteX3" fmla="*/ 1043940 w 1477800"/>
              <a:gd name="connsiteY3" fmla="*/ 883920 h 1371600"/>
              <a:gd name="connsiteX4" fmla="*/ 1455420 w 1477800"/>
              <a:gd name="connsiteY4" fmla="*/ 1303020 h 1371600"/>
              <a:gd name="connsiteX5" fmla="*/ 457200 w 1477800"/>
              <a:gd name="connsiteY5" fmla="*/ 1371600 h 1371600"/>
              <a:gd name="connsiteX6" fmla="*/ 0 w 1477800"/>
              <a:gd name="connsiteY6" fmla="*/ 0 h 1371600"/>
              <a:gd name="connsiteX0" fmla="*/ 0 w 1487781"/>
              <a:gd name="connsiteY0" fmla="*/ 0 h 1371600"/>
              <a:gd name="connsiteX1" fmla="*/ 922020 w 1487781"/>
              <a:gd name="connsiteY1" fmla="*/ 30480 h 1371600"/>
              <a:gd name="connsiteX2" fmla="*/ 922020 w 1487781"/>
              <a:gd name="connsiteY2" fmla="*/ 259080 h 1371600"/>
              <a:gd name="connsiteX3" fmla="*/ 1043940 w 1487781"/>
              <a:gd name="connsiteY3" fmla="*/ 883920 h 1371600"/>
              <a:gd name="connsiteX4" fmla="*/ 1455420 w 1487781"/>
              <a:gd name="connsiteY4" fmla="*/ 1303020 h 1371600"/>
              <a:gd name="connsiteX5" fmla="*/ 457200 w 1487781"/>
              <a:gd name="connsiteY5" fmla="*/ 1371600 h 1371600"/>
              <a:gd name="connsiteX6" fmla="*/ 0 w 1487781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335" h="1371600">
                <a:moveTo>
                  <a:pt x="0" y="0"/>
                </a:moveTo>
                <a:lnTo>
                  <a:pt x="922020" y="30480"/>
                </a:lnTo>
                <a:lnTo>
                  <a:pt x="922020" y="259080"/>
                </a:lnTo>
                <a:cubicBezTo>
                  <a:pt x="731520" y="434340"/>
                  <a:pt x="769620" y="777240"/>
                  <a:pt x="1036320" y="853440"/>
                </a:cubicBezTo>
                <a:cubicBezTo>
                  <a:pt x="1635760" y="858520"/>
                  <a:pt x="1465580" y="1099820"/>
                  <a:pt x="1455420" y="1303020"/>
                </a:cubicBezTo>
                <a:lnTo>
                  <a:pt x="45720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6C3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31C8C3A-0652-499F-904D-E4D390703622}"/>
              </a:ext>
            </a:extLst>
          </p:cNvPr>
          <p:cNvSpPr/>
          <p:nvPr/>
        </p:nvSpPr>
        <p:spPr>
          <a:xfrm>
            <a:off x="10076086" y="6039825"/>
            <a:ext cx="849365" cy="170772"/>
          </a:xfrm>
          <a:custGeom>
            <a:avLst/>
            <a:gdLst>
              <a:gd name="connsiteX0" fmla="*/ 508000 w 2743200"/>
              <a:gd name="connsiteY0" fmla="*/ 29028 h 551543"/>
              <a:gd name="connsiteX1" fmla="*/ 2743200 w 2743200"/>
              <a:gd name="connsiteY1" fmla="*/ 0 h 551543"/>
              <a:gd name="connsiteX2" fmla="*/ 2525486 w 2743200"/>
              <a:gd name="connsiteY2" fmla="*/ 551543 h 551543"/>
              <a:gd name="connsiteX3" fmla="*/ 0 w 2743200"/>
              <a:gd name="connsiteY3" fmla="*/ 449943 h 551543"/>
              <a:gd name="connsiteX4" fmla="*/ 319314 w 2743200"/>
              <a:gd name="connsiteY4" fmla="*/ 14514 h 551543"/>
              <a:gd name="connsiteX5" fmla="*/ 508000 w 2743200"/>
              <a:gd name="connsiteY5" fmla="*/ 29028 h 5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551543">
                <a:moveTo>
                  <a:pt x="508000" y="29028"/>
                </a:moveTo>
                <a:lnTo>
                  <a:pt x="2743200" y="0"/>
                </a:lnTo>
                <a:lnTo>
                  <a:pt x="2525486" y="551543"/>
                </a:lnTo>
                <a:lnTo>
                  <a:pt x="0" y="449943"/>
                </a:lnTo>
                <a:lnTo>
                  <a:pt x="319314" y="14514"/>
                </a:lnTo>
                <a:lnTo>
                  <a:pt x="508000" y="29028"/>
                </a:lnTo>
                <a:close/>
              </a:path>
            </a:pathLst>
          </a:custGeom>
          <a:solidFill>
            <a:srgbClr val="AC4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D2EEF9A4-FB4C-407F-B1BD-3789229F6CEE}"/>
              </a:ext>
            </a:extLst>
          </p:cNvPr>
          <p:cNvSpPr/>
          <p:nvPr/>
        </p:nvSpPr>
        <p:spPr>
          <a:xfrm>
            <a:off x="10665873" y="5895615"/>
            <a:ext cx="561749" cy="269206"/>
          </a:xfrm>
          <a:custGeom>
            <a:avLst/>
            <a:gdLst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91852 h 846595"/>
              <a:gd name="connsiteX1" fmla="*/ 333829 w 1814286"/>
              <a:gd name="connsiteY1" fmla="*/ 440195 h 846595"/>
              <a:gd name="connsiteX2" fmla="*/ 391886 w 1814286"/>
              <a:gd name="connsiteY2" fmla="*/ 440195 h 846595"/>
              <a:gd name="connsiteX3" fmla="*/ 769257 w 1814286"/>
              <a:gd name="connsiteY3" fmla="*/ 846595 h 846595"/>
              <a:gd name="connsiteX4" fmla="*/ 1814286 w 1814286"/>
              <a:gd name="connsiteY4" fmla="*/ 686938 h 846595"/>
              <a:gd name="connsiteX5" fmla="*/ 1059543 w 1814286"/>
              <a:gd name="connsiteY5" fmla="*/ 4767 h 846595"/>
              <a:gd name="connsiteX6" fmla="*/ 0 w 1814286"/>
              <a:gd name="connsiteY6" fmla="*/ 91852 h 846595"/>
              <a:gd name="connsiteX0" fmla="*/ 0 w 1814286"/>
              <a:gd name="connsiteY0" fmla="*/ 91852 h 869455"/>
              <a:gd name="connsiteX1" fmla="*/ 333829 w 1814286"/>
              <a:gd name="connsiteY1" fmla="*/ 440195 h 869455"/>
              <a:gd name="connsiteX2" fmla="*/ 391886 w 1814286"/>
              <a:gd name="connsiteY2" fmla="*/ 440195 h 869455"/>
              <a:gd name="connsiteX3" fmla="*/ 799737 w 1814286"/>
              <a:gd name="connsiteY3" fmla="*/ 869455 h 869455"/>
              <a:gd name="connsiteX4" fmla="*/ 1814286 w 1814286"/>
              <a:gd name="connsiteY4" fmla="*/ 686938 h 869455"/>
              <a:gd name="connsiteX5" fmla="*/ 1059543 w 1814286"/>
              <a:gd name="connsiteY5" fmla="*/ 4767 h 869455"/>
              <a:gd name="connsiteX6" fmla="*/ 0 w 1814286"/>
              <a:gd name="connsiteY6" fmla="*/ 91852 h 8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6" h="869455">
                <a:moveTo>
                  <a:pt x="0" y="91852"/>
                </a:moveTo>
                <a:lnTo>
                  <a:pt x="333829" y="440195"/>
                </a:lnTo>
                <a:lnTo>
                  <a:pt x="391886" y="440195"/>
                </a:lnTo>
                <a:lnTo>
                  <a:pt x="799737" y="869455"/>
                </a:lnTo>
                <a:lnTo>
                  <a:pt x="1814286" y="686938"/>
                </a:lnTo>
                <a:lnTo>
                  <a:pt x="1059543" y="4767"/>
                </a:lnTo>
                <a:cubicBezTo>
                  <a:pt x="957822" y="-19545"/>
                  <a:pt x="86481" y="55204"/>
                  <a:pt x="0" y="91852"/>
                </a:cubicBezTo>
                <a:close/>
              </a:path>
            </a:pathLst>
          </a:custGeom>
          <a:solidFill>
            <a:srgbClr val="94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D5B1C936-9942-4090-BE96-7FFBE15C15AF}"/>
              </a:ext>
            </a:extLst>
          </p:cNvPr>
          <p:cNvSpPr/>
          <p:nvPr/>
        </p:nvSpPr>
        <p:spPr>
          <a:xfrm>
            <a:off x="10748369" y="6317576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16033BB-B84C-4278-A143-500A114A81A0}"/>
              </a:ext>
            </a:extLst>
          </p:cNvPr>
          <p:cNvSpPr/>
          <p:nvPr/>
        </p:nvSpPr>
        <p:spPr>
          <a:xfrm rot="10800000">
            <a:off x="10669997" y="5921009"/>
            <a:ext cx="240653" cy="257169"/>
          </a:xfrm>
          <a:custGeom>
            <a:avLst/>
            <a:gdLst>
              <a:gd name="connsiteX0" fmla="*/ 38100 w 777240"/>
              <a:gd name="connsiteY0" fmla="*/ 0 h 830580"/>
              <a:gd name="connsiteX1" fmla="*/ 0 w 777240"/>
              <a:gd name="connsiteY1" fmla="*/ 53340 h 830580"/>
              <a:gd name="connsiteX2" fmla="*/ 746760 w 777240"/>
              <a:gd name="connsiteY2" fmla="*/ 830580 h 830580"/>
              <a:gd name="connsiteX3" fmla="*/ 777240 w 777240"/>
              <a:gd name="connsiteY3" fmla="*/ 807720 h 830580"/>
              <a:gd name="connsiteX4" fmla="*/ 38100 w 777240"/>
              <a:gd name="connsiteY4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" h="830580">
                <a:moveTo>
                  <a:pt x="38100" y="0"/>
                </a:moveTo>
                <a:lnTo>
                  <a:pt x="0" y="53340"/>
                </a:lnTo>
                <a:lnTo>
                  <a:pt x="746760" y="830580"/>
                </a:lnTo>
                <a:lnTo>
                  <a:pt x="777240" y="807720"/>
                </a:lnTo>
                <a:lnTo>
                  <a:pt x="3810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D76B97D-B8DC-4BBE-904B-5BDF44D85D98}"/>
              </a:ext>
            </a:extLst>
          </p:cNvPr>
          <p:cNvSpPr/>
          <p:nvPr/>
        </p:nvSpPr>
        <p:spPr>
          <a:xfrm>
            <a:off x="188081" y="6514581"/>
            <a:ext cx="345320" cy="858951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539131"/>
              <a:gd name="connsiteY0" fmla="*/ 32087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15" fmla="*/ 0 w 1539131"/>
              <a:gd name="connsiteY15" fmla="*/ 32087 h 2015328"/>
              <a:gd name="connsiteX0" fmla="*/ 1539131 w 1539131"/>
              <a:gd name="connsiteY0" fmla="*/ 0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0" fmla="*/ 1340466 w 1340466"/>
              <a:gd name="connsiteY0" fmla="*/ 0 h 2015328"/>
              <a:gd name="connsiteX1" fmla="*/ 0 w 1340466"/>
              <a:gd name="connsiteY1" fmla="*/ 148202 h 2015328"/>
              <a:gd name="connsiteX2" fmla="*/ 4535 w 1340466"/>
              <a:gd name="connsiteY2" fmla="*/ 206259 h 2015328"/>
              <a:gd name="connsiteX3" fmla="*/ 338364 w 1340466"/>
              <a:gd name="connsiteY3" fmla="*/ 206259 h 2015328"/>
              <a:gd name="connsiteX4" fmla="*/ 498021 w 1340466"/>
              <a:gd name="connsiteY4" fmla="*/ 423973 h 2015328"/>
              <a:gd name="connsiteX5" fmla="*/ 628650 w 1340466"/>
              <a:gd name="connsiteY5" fmla="*/ 1701230 h 2015328"/>
              <a:gd name="connsiteX6" fmla="*/ 585107 w 1340466"/>
              <a:gd name="connsiteY6" fmla="*/ 1773802 h 2015328"/>
              <a:gd name="connsiteX7" fmla="*/ 627970 w 1340466"/>
              <a:gd name="connsiteY7" fmla="*/ 2001267 h 2015328"/>
              <a:gd name="connsiteX8" fmla="*/ 817335 w 1340466"/>
              <a:gd name="connsiteY8" fmla="*/ 2015328 h 2015328"/>
              <a:gd name="connsiteX9" fmla="*/ 1006021 w 1340466"/>
              <a:gd name="connsiteY9" fmla="*/ 1962487 h 2015328"/>
              <a:gd name="connsiteX10" fmla="*/ 1020308 w 1340466"/>
              <a:gd name="connsiteY10" fmla="*/ 1749082 h 2015328"/>
              <a:gd name="connsiteX11" fmla="*/ 971777 w 1340466"/>
              <a:gd name="connsiteY11" fmla="*/ 1705539 h 2015328"/>
              <a:gd name="connsiteX12" fmla="*/ 1092427 w 1340466"/>
              <a:gd name="connsiteY12" fmla="*/ 409231 h 2015328"/>
              <a:gd name="connsiteX13" fmla="*/ 1340466 w 1340466"/>
              <a:gd name="connsiteY13" fmla="*/ 0 h 2015328"/>
              <a:gd name="connsiteX0" fmla="*/ 1335930 w 1335930"/>
              <a:gd name="connsiteY0" fmla="*/ 0 h 2015328"/>
              <a:gd name="connsiteX1" fmla="*/ -1 w 1335930"/>
              <a:gd name="connsiteY1" fmla="*/ 206259 h 2015328"/>
              <a:gd name="connsiteX2" fmla="*/ 333828 w 1335930"/>
              <a:gd name="connsiteY2" fmla="*/ 206259 h 2015328"/>
              <a:gd name="connsiteX3" fmla="*/ 493485 w 1335930"/>
              <a:gd name="connsiteY3" fmla="*/ 423973 h 2015328"/>
              <a:gd name="connsiteX4" fmla="*/ 624114 w 1335930"/>
              <a:gd name="connsiteY4" fmla="*/ 1701230 h 2015328"/>
              <a:gd name="connsiteX5" fmla="*/ 580571 w 1335930"/>
              <a:gd name="connsiteY5" fmla="*/ 1773802 h 2015328"/>
              <a:gd name="connsiteX6" fmla="*/ 623434 w 1335930"/>
              <a:gd name="connsiteY6" fmla="*/ 2001267 h 2015328"/>
              <a:gd name="connsiteX7" fmla="*/ 812799 w 1335930"/>
              <a:gd name="connsiteY7" fmla="*/ 2015328 h 2015328"/>
              <a:gd name="connsiteX8" fmla="*/ 1001485 w 1335930"/>
              <a:gd name="connsiteY8" fmla="*/ 1962487 h 2015328"/>
              <a:gd name="connsiteX9" fmla="*/ 1015772 w 1335930"/>
              <a:gd name="connsiteY9" fmla="*/ 1749082 h 2015328"/>
              <a:gd name="connsiteX10" fmla="*/ 967241 w 1335930"/>
              <a:gd name="connsiteY10" fmla="*/ 1705539 h 2015328"/>
              <a:gd name="connsiteX11" fmla="*/ 1087891 w 1335930"/>
              <a:gd name="connsiteY11" fmla="*/ 409231 h 2015328"/>
              <a:gd name="connsiteX12" fmla="*/ 1335930 w 1335930"/>
              <a:gd name="connsiteY12" fmla="*/ 0 h 2015328"/>
              <a:gd name="connsiteX0" fmla="*/ 1002101 w 1002101"/>
              <a:gd name="connsiteY0" fmla="*/ 0 h 2015328"/>
              <a:gd name="connsiteX1" fmla="*/ -1 w 1002101"/>
              <a:gd name="connsiteY1" fmla="*/ 206259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02101 w 1002101"/>
              <a:gd name="connsiteY0" fmla="*/ 0 h 2015328"/>
              <a:gd name="connsiteX1" fmla="*/ 0 w 1002101"/>
              <a:gd name="connsiteY1" fmla="*/ 86916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25563 w 1025563"/>
              <a:gd name="connsiteY0" fmla="*/ 0 h 2015328"/>
              <a:gd name="connsiteX1" fmla="*/ 23462 w 1025563"/>
              <a:gd name="connsiteY1" fmla="*/ 86916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0 h 2015328"/>
              <a:gd name="connsiteX1" fmla="*/ 23462 w 1025563"/>
              <a:gd name="connsiteY1" fmla="*/ 12327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2591 h 2017919"/>
              <a:gd name="connsiteX1" fmla="*/ 23462 w 1025563"/>
              <a:gd name="connsiteY1" fmla="*/ 0 h 2017919"/>
              <a:gd name="connsiteX2" fmla="*/ 313747 w 1025563"/>
              <a:gd name="connsiteY2" fmla="*/ 1703821 h 2017919"/>
              <a:gd name="connsiteX3" fmla="*/ 270204 w 1025563"/>
              <a:gd name="connsiteY3" fmla="*/ 1776393 h 2017919"/>
              <a:gd name="connsiteX4" fmla="*/ 313067 w 1025563"/>
              <a:gd name="connsiteY4" fmla="*/ 2003858 h 2017919"/>
              <a:gd name="connsiteX5" fmla="*/ 502432 w 1025563"/>
              <a:gd name="connsiteY5" fmla="*/ 2017919 h 2017919"/>
              <a:gd name="connsiteX6" fmla="*/ 691118 w 1025563"/>
              <a:gd name="connsiteY6" fmla="*/ 1965078 h 2017919"/>
              <a:gd name="connsiteX7" fmla="*/ 705405 w 1025563"/>
              <a:gd name="connsiteY7" fmla="*/ 1751673 h 2017919"/>
              <a:gd name="connsiteX8" fmla="*/ 656874 w 1025563"/>
              <a:gd name="connsiteY8" fmla="*/ 1708130 h 2017919"/>
              <a:gd name="connsiteX9" fmla="*/ 777524 w 1025563"/>
              <a:gd name="connsiteY9" fmla="*/ 411822 h 2017919"/>
              <a:gd name="connsiteX10" fmla="*/ 1025563 w 1025563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2101" h="2017919">
                <a:moveTo>
                  <a:pt x="1002101" y="2591"/>
                </a:moveTo>
                <a:lnTo>
                  <a:pt x="0" y="0"/>
                </a:lnTo>
                <a:cubicBezTo>
                  <a:pt x="305192" y="141817"/>
                  <a:pt x="249161" y="1422673"/>
                  <a:pt x="290285" y="1703821"/>
                </a:cubicBezTo>
                <a:lnTo>
                  <a:pt x="246742" y="1776393"/>
                </a:lnTo>
                <a:lnTo>
                  <a:pt x="289605" y="2003858"/>
                </a:lnTo>
                <a:lnTo>
                  <a:pt x="478970" y="2017919"/>
                </a:lnTo>
                <a:lnTo>
                  <a:pt x="667656" y="1965078"/>
                </a:lnTo>
                <a:lnTo>
                  <a:pt x="681943" y="1751673"/>
                </a:lnTo>
                <a:lnTo>
                  <a:pt x="633412" y="1708130"/>
                </a:lnTo>
                <a:lnTo>
                  <a:pt x="754062" y="411822"/>
                </a:lnTo>
                <a:cubicBezTo>
                  <a:pt x="816957" y="213611"/>
                  <a:pt x="882056" y="86502"/>
                  <a:pt x="1002101" y="259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F886FC40-57A5-45D1-B6DB-4926B879AF45}"/>
              </a:ext>
            </a:extLst>
          </p:cNvPr>
          <p:cNvSpPr/>
          <p:nvPr/>
        </p:nvSpPr>
        <p:spPr>
          <a:xfrm>
            <a:off x="10213055" y="6624679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18932956-3952-40B5-87D0-9312477059C2}"/>
              </a:ext>
            </a:extLst>
          </p:cNvPr>
          <p:cNvSpPr/>
          <p:nvPr/>
        </p:nvSpPr>
        <p:spPr>
          <a:xfrm>
            <a:off x="10967293" y="7294198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F43A9187-744B-4971-8864-DF6AB9CB9ECC}"/>
              </a:ext>
            </a:extLst>
          </p:cNvPr>
          <p:cNvSpPr/>
          <p:nvPr/>
        </p:nvSpPr>
        <p:spPr>
          <a:xfrm rot="484837">
            <a:off x="10926959" y="7319866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88FCC4A-8064-4E08-B311-92EF979E8868}"/>
              </a:ext>
            </a:extLst>
          </p:cNvPr>
          <p:cNvSpPr/>
          <p:nvPr/>
        </p:nvSpPr>
        <p:spPr>
          <a:xfrm rot="1495787">
            <a:off x="10887750" y="7345946"/>
            <a:ext cx="121900" cy="33307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ED98FAD-79F4-4A2D-82AE-8DC2CAF4BA67}"/>
              </a:ext>
            </a:extLst>
          </p:cNvPr>
          <p:cNvSpPr/>
          <p:nvPr/>
        </p:nvSpPr>
        <p:spPr>
          <a:xfrm>
            <a:off x="10875005" y="6086114"/>
            <a:ext cx="488385" cy="471869"/>
          </a:xfrm>
          <a:custGeom>
            <a:avLst/>
            <a:gdLst>
              <a:gd name="connsiteX0" fmla="*/ 190500 w 1577340"/>
              <a:gd name="connsiteY0" fmla="*/ 236220 h 1524000"/>
              <a:gd name="connsiteX1" fmla="*/ 1577340 w 1577340"/>
              <a:gd name="connsiteY1" fmla="*/ 0 h 1524000"/>
              <a:gd name="connsiteX2" fmla="*/ 1577340 w 1577340"/>
              <a:gd name="connsiteY2" fmla="*/ 929640 h 1524000"/>
              <a:gd name="connsiteX3" fmla="*/ 7620 w 1577340"/>
              <a:gd name="connsiteY3" fmla="*/ 1524000 h 1524000"/>
              <a:gd name="connsiteX4" fmla="*/ 0 w 1577340"/>
              <a:gd name="connsiteY4" fmla="*/ 259080 h 1524000"/>
              <a:gd name="connsiteX5" fmla="*/ 190500 w 1577340"/>
              <a:gd name="connsiteY5" fmla="*/ 23622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7340" h="1524000">
                <a:moveTo>
                  <a:pt x="190500" y="236220"/>
                </a:moveTo>
                <a:lnTo>
                  <a:pt x="1577340" y="0"/>
                </a:lnTo>
                <a:lnTo>
                  <a:pt x="1577340" y="929640"/>
                </a:lnTo>
                <a:lnTo>
                  <a:pt x="7620" y="1524000"/>
                </a:lnTo>
                <a:lnTo>
                  <a:pt x="0" y="259080"/>
                </a:lnTo>
                <a:lnTo>
                  <a:pt x="190500" y="236220"/>
                </a:lnTo>
                <a:close/>
              </a:path>
            </a:pathLst>
          </a:custGeom>
          <a:gradFill>
            <a:gsLst>
              <a:gs pos="45000">
                <a:srgbClr val="2A1304"/>
              </a:gs>
              <a:gs pos="16000">
                <a:srgbClr val="77370B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303CAAB-4D16-431E-A853-29F1FD95DC64}"/>
              </a:ext>
            </a:extLst>
          </p:cNvPr>
          <p:cNvSpPr/>
          <p:nvPr/>
        </p:nvSpPr>
        <p:spPr>
          <a:xfrm>
            <a:off x="11021866" y="7029594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4FC793B-BDD0-4920-AD20-3E3BA9500FA8}"/>
              </a:ext>
            </a:extLst>
          </p:cNvPr>
          <p:cNvSpPr/>
          <p:nvPr/>
        </p:nvSpPr>
        <p:spPr>
          <a:xfrm rot="18590576">
            <a:off x="11334879" y="7192323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209371F-EBC8-4238-90F8-0D0BEF86B8DC}"/>
              </a:ext>
            </a:extLst>
          </p:cNvPr>
          <p:cNvSpPr/>
          <p:nvPr/>
        </p:nvSpPr>
        <p:spPr>
          <a:xfrm rot="18908565">
            <a:off x="11237223" y="7264167"/>
            <a:ext cx="305060" cy="134322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213464"/>
              <a:gd name="connsiteX1" fmla="*/ 469111 w 469111"/>
              <a:gd name="connsiteY1" fmla="*/ 71437 h 213464"/>
              <a:gd name="connsiteX2" fmla="*/ 447386 w 469111"/>
              <a:gd name="connsiteY2" fmla="*/ 171256 h 213464"/>
              <a:gd name="connsiteX3" fmla="*/ 135850 w 469111"/>
              <a:gd name="connsiteY3" fmla="*/ 213464 h 213464"/>
              <a:gd name="connsiteX4" fmla="*/ 0 w 469111"/>
              <a:gd name="connsiteY4" fmla="*/ 80551 h 213464"/>
              <a:gd name="connsiteX5" fmla="*/ 102398 w 469111"/>
              <a:gd name="connsiteY5" fmla="*/ 100012 h 213464"/>
              <a:gd name="connsiteX6" fmla="*/ 166600 w 469111"/>
              <a:gd name="connsiteY6" fmla="*/ 76247 h 213464"/>
              <a:gd name="connsiteX7" fmla="*/ 235748 w 469111"/>
              <a:gd name="connsiteY7" fmla="*/ 0 h 213464"/>
              <a:gd name="connsiteX8" fmla="*/ 345286 w 469111"/>
              <a:gd name="connsiteY8" fmla="*/ 71437 h 213464"/>
              <a:gd name="connsiteX9" fmla="*/ 445298 w 469111"/>
              <a:gd name="connsiteY9" fmla="*/ 23812 h 213464"/>
              <a:gd name="connsiteX0" fmla="*/ 445298 w 469111"/>
              <a:gd name="connsiteY0" fmla="*/ 23812 h 211025"/>
              <a:gd name="connsiteX1" fmla="*/ 469111 w 469111"/>
              <a:gd name="connsiteY1" fmla="*/ 71437 h 211025"/>
              <a:gd name="connsiteX2" fmla="*/ 447386 w 469111"/>
              <a:gd name="connsiteY2" fmla="*/ 171256 h 211025"/>
              <a:gd name="connsiteX3" fmla="*/ 108253 w 469111"/>
              <a:gd name="connsiteY3" fmla="*/ 211025 h 211025"/>
              <a:gd name="connsiteX4" fmla="*/ 0 w 469111"/>
              <a:gd name="connsiteY4" fmla="*/ 80551 h 211025"/>
              <a:gd name="connsiteX5" fmla="*/ 102398 w 469111"/>
              <a:gd name="connsiteY5" fmla="*/ 100012 h 211025"/>
              <a:gd name="connsiteX6" fmla="*/ 166600 w 469111"/>
              <a:gd name="connsiteY6" fmla="*/ 76247 h 211025"/>
              <a:gd name="connsiteX7" fmla="*/ 235748 w 469111"/>
              <a:gd name="connsiteY7" fmla="*/ 0 h 211025"/>
              <a:gd name="connsiteX8" fmla="*/ 345286 w 469111"/>
              <a:gd name="connsiteY8" fmla="*/ 71437 h 211025"/>
              <a:gd name="connsiteX9" fmla="*/ 445298 w 469111"/>
              <a:gd name="connsiteY9" fmla="*/ 23812 h 211025"/>
              <a:gd name="connsiteX0" fmla="*/ 472920 w 496733"/>
              <a:gd name="connsiteY0" fmla="*/ 23812 h 211025"/>
              <a:gd name="connsiteX1" fmla="*/ 496733 w 496733"/>
              <a:gd name="connsiteY1" fmla="*/ 71437 h 211025"/>
              <a:gd name="connsiteX2" fmla="*/ 475008 w 496733"/>
              <a:gd name="connsiteY2" fmla="*/ 171256 h 211025"/>
              <a:gd name="connsiteX3" fmla="*/ 135875 w 496733"/>
              <a:gd name="connsiteY3" fmla="*/ 211025 h 211025"/>
              <a:gd name="connsiteX4" fmla="*/ 0 w 496733"/>
              <a:gd name="connsiteY4" fmla="*/ 68078 h 211025"/>
              <a:gd name="connsiteX5" fmla="*/ 130020 w 496733"/>
              <a:gd name="connsiteY5" fmla="*/ 100012 h 211025"/>
              <a:gd name="connsiteX6" fmla="*/ 194222 w 496733"/>
              <a:gd name="connsiteY6" fmla="*/ 76247 h 211025"/>
              <a:gd name="connsiteX7" fmla="*/ 263370 w 496733"/>
              <a:gd name="connsiteY7" fmla="*/ 0 h 211025"/>
              <a:gd name="connsiteX8" fmla="*/ 372908 w 496733"/>
              <a:gd name="connsiteY8" fmla="*/ 71437 h 211025"/>
              <a:gd name="connsiteX9" fmla="*/ 472920 w 496733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47622 w 514335"/>
              <a:gd name="connsiteY5" fmla="*/ 100012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153477 w 514335"/>
              <a:gd name="connsiteY4" fmla="*/ 211025 h 211419"/>
              <a:gd name="connsiteX5" fmla="*/ 0 w 514335"/>
              <a:gd name="connsiteY5" fmla="*/ 50564 h 211419"/>
              <a:gd name="connsiteX6" fmla="*/ 130033 w 514335"/>
              <a:gd name="connsiteY6" fmla="*/ 87514 h 211419"/>
              <a:gd name="connsiteX7" fmla="*/ 211824 w 514335"/>
              <a:gd name="connsiteY7" fmla="*/ 76247 h 211419"/>
              <a:gd name="connsiteX8" fmla="*/ 280972 w 514335"/>
              <a:gd name="connsiteY8" fmla="*/ 0 h 211419"/>
              <a:gd name="connsiteX9" fmla="*/ 390510 w 514335"/>
              <a:gd name="connsiteY9" fmla="*/ 71437 h 211419"/>
              <a:gd name="connsiteX10" fmla="*/ 490522 w 514335"/>
              <a:gd name="connsiteY10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5200 w 514335"/>
              <a:gd name="connsiteY2" fmla="*/ 203857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5200 w 514335"/>
              <a:gd name="connsiteY2" fmla="*/ 203857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7752 w 514335"/>
              <a:gd name="connsiteY2" fmla="*/ 221409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335" h="226469">
                <a:moveTo>
                  <a:pt x="490522" y="23812"/>
                </a:moveTo>
                <a:lnTo>
                  <a:pt x="514335" y="71437"/>
                </a:lnTo>
                <a:cubicBezTo>
                  <a:pt x="514337" y="121866"/>
                  <a:pt x="504994" y="188136"/>
                  <a:pt x="497752" y="221409"/>
                </a:cubicBezTo>
                <a:lnTo>
                  <a:pt x="342561" y="226469"/>
                </a:lnTo>
                <a:cubicBezTo>
                  <a:pt x="311623" y="225710"/>
                  <a:pt x="340773" y="179652"/>
                  <a:pt x="309835" y="178893"/>
                </a:cubicBezTo>
                <a:lnTo>
                  <a:pt x="153477" y="211025"/>
                </a:lnTo>
                <a:cubicBezTo>
                  <a:pt x="117532" y="176403"/>
                  <a:pt x="23433" y="93756"/>
                  <a:pt x="0" y="50564"/>
                </a:cubicBezTo>
                <a:cubicBezTo>
                  <a:pt x="43473" y="11171"/>
                  <a:pt x="103199" y="71256"/>
                  <a:pt x="130033" y="87514"/>
                </a:cubicBezTo>
                <a:cubicBezTo>
                  <a:pt x="156095" y="73716"/>
                  <a:pt x="188011" y="81009"/>
                  <a:pt x="211824" y="76247"/>
                </a:cubicBezTo>
                <a:lnTo>
                  <a:pt x="280972" y="0"/>
                </a:lnTo>
                <a:lnTo>
                  <a:pt x="390510" y="71437"/>
                </a:lnTo>
                <a:lnTo>
                  <a:pt x="490522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A4EADEB4-3C71-43AC-ACC9-3D525A401648}"/>
              </a:ext>
            </a:extLst>
          </p:cNvPr>
          <p:cNvSpPr/>
          <p:nvPr/>
        </p:nvSpPr>
        <p:spPr>
          <a:xfrm>
            <a:off x="11448574" y="7126993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9CA4C370-66F6-4DB8-9603-83004360C58A}"/>
              </a:ext>
            </a:extLst>
          </p:cNvPr>
          <p:cNvSpPr/>
          <p:nvPr/>
        </p:nvSpPr>
        <p:spPr>
          <a:xfrm>
            <a:off x="11766556" y="7127400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E1C4996-9768-4542-BEBE-650CC22AAA60}"/>
              </a:ext>
            </a:extLst>
          </p:cNvPr>
          <p:cNvSpPr/>
          <p:nvPr/>
        </p:nvSpPr>
        <p:spPr>
          <a:xfrm>
            <a:off x="10985895" y="6373954"/>
            <a:ext cx="478947" cy="169873"/>
          </a:xfrm>
          <a:custGeom>
            <a:avLst/>
            <a:gdLst>
              <a:gd name="connsiteX0" fmla="*/ 1196340 w 1546860"/>
              <a:gd name="connsiteY0" fmla="*/ 0 h 548640"/>
              <a:gd name="connsiteX1" fmla="*/ 213360 w 1546860"/>
              <a:gd name="connsiteY1" fmla="*/ 381000 h 548640"/>
              <a:gd name="connsiteX2" fmla="*/ 0 w 1546860"/>
              <a:gd name="connsiteY2" fmla="*/ 472440 h 548640"/>
              <a:gd name="connsiteX3" fmla="*/ 388620 w 1546860"/>
              <a:gd name="connsiteY3" fmla="*/ 548640 h 548640"/>
              <a:gd name="connsiteX4" fmla="*/ 1546860 w 1546860"/>
              <a:gd name="connsiteY4" fmla="*/ 45720 h 548640"/>
              <a:gd name="connsiteX5" fmla="*/ 1524000 w 1546860"/>
              <a:gd name="connsiteY5" fmla="*/ 15240 h 548640"/>
              <a:gd name="connsiteX6" fmla="*/ 1196340 w 1546860"/>
              <a:gd name="connsiteY6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6860" h="548640">
                <a:moveTo>
                  <a:pt x="1196340" y="0"/>
                </a:moveTo>
                <a:lnTo>
                  <a:pt x="213360" y="381000"/>
                </a:lnTo>
                <a:lnTo>
                  <a:pt x="0" y="472440"/>
                </a:lnTo>
                <a:lnTo>
                  <a:pt x="388620" y="548640"/>
                </a:lnTo>
                <a:lnTo>
                  <a:pt x="1546860" y="45720"/>
                </a:lnTo>
                <a:lnTo>
                  <a:pt x="1524000" y="15240"/>
                </a:lnTo>
                <a:lnTo>
                  <a:pt x="119634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E1DF761-F2B4-40A5-B967-D632A1A582C8}"/>
              </a:ext>
            </a:extLst>
          </p:cNvPr>
          <p:cNvSpPr/>
          <p:nvPr/>
        </p:nvSpPr>
        <p:spPr>
          <a:xfrm>
            <a:off x="11433182" y="6736116"/>
            <a:ext cx="500851" cy="415882"/>
          </a:xfrm>
          <a:custGeom>
            <a:avLst/>
            <a:gdLst>
              <a:gd name="connsiteX0" fmla="*/ 145143 w 3454400"/>
              <a:gd name="connsiteY0" fmla="*/ 1306285 h 2264228"/>
              <a:gd name="connsiteX1" fmla="*/ 0 w 3454400"/>
              <a:gd name="connsiteY1" fmla="*/ 1582057 h 2264228"/>
              <a:gd name="connsiteX2" fmla="*/ 0 w 3454400"/>
              <a:gd name="connsiteY2" fmla="*/ 2264228 h 2264228"/>
              <a:gd name="connsiteX3" fmla="*/ 3454400 w 3454400"/>
              <a:gd name="connsiteY3" fmla="*/ 2264228 h 2264228"/>
              <a:gd name="connsiteX4" fmla="*/ 3454400 w 3454400"/>
              <a:gd name="connsiteY4" fmla="*/ 1480457 h 2264228"/>
              <a:gd name="connsiteX5" fmla="*/ 3062514 w 3454400"/>
              <a:gd name="connsiteY5" fmla="*/ 0 h 2264228"/>
              <a:gd name="connsiteX6" fmla="*/ 406400 w 3454400"/>
              <a:gd name="connsiteY6" fmla="*/ 0 h 2264228"/>
              <a:gd name="connsiteX7" fmla="*/ 217714 w 3454400"/>
              <a:gd name="connsiteY7" fmla="*/ 1045028 h 2264228"/>
              <a:gd name="connsiteX8" fmla="*/ 145143 w 3454400"/>
              <a:gd name="connsiteY8" fmla="*/ 1306285 h 2264228"/>
              <a:gd name="connsiteX0" fmla="*/ 145143 w 3454951"/>
              <a:gd name="connsiteY0" fmla="*/ 1306285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8" fmla="*/ 145143 w 3454951"/>
              <a:gd name="connsiteY8" fmla="*/ 1306285 h 2264228"/>
              <a:gd name="connsiteX0" fmla="*/ 217714 w 3454951"/>
              <a:gd name="connsiteY0" fmla="*/ 1045028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0" fmla="*/ 406400 w 3454951"/>
              <a:gd name="connsiteY0" fmla="*/ 0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0" fmla="*/ 406643 w 3455194"/>
              <a:gd name="connsiteY0" fmla="*/ 0 h 2264228"/>
              <a:gd name="connsiteX1" fmla="*/ 243 w 3455194"/>
              <a:gd name="connsiteY1" fmla="*/ 1582057 h 2264228"/>
              <a:gd name="connsiteX2" fmla="*/ 243 w 3455194"/>
              <a:gd name="connsiteY2" fmla="*/ 2264228 h 2264228"/>
              <a:gd name="connsiteX3" fmla="*/ 3454643 w 3455194"/>
              <a:gd name="connsiteY3" fmla="*/ 2264228 h 2264228"/>
              <a:gd name="connsiteX4" fmla="*/ 3454643 w 3455194"/>
              <a:gd name="connsiteY4" fmla="*/ 1480457 h 2264228"/>
              <a:gd name="connsiteX5" fmla="*/ 3062757 w 3455194"/>
              <a:gd name="connsiteY5" fmla="*/ 0 h 2264228"/>
              <a:gd name="connsiteX6" fmla="*/ 406643 w 3455194"/>
              <a:gd name="connsiteY6" fmla="*/ 0 h 226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5194" h="2264228">
                <a:moveTo>
                  <a:pt x="406643" y="0"/>
                </a:moveTo>
                <a:cubicBezTo>
                  <a:pt x="271176" y="527352"/>
                  <a:pt x="-9433" y="1359505"/>
                  <a:pt x="243" y="1582057"/>
                </a:cubicBezTo>
                <a:lnTo>
                  <a:pt x="243" y="2264228"/>
                </a:lnTo>
                <a:lnTo>
                  <a:pt x="3454643" y="2264228"/>
                </a:lnTo>
                <a:lnTo>
                  <a:pt x="3454643" y="1480457"/>
                </a:lnTo>
                <a:cubicBezTo>
                  <a:pt x="3469157" y="1364342"/>
                  <a:pt x="3193386" y="493486"/>
                  <a:pt x="3062757" y="0"/>
                </a:cubicBezTo>
                <a:lnTo>
                  <a:pt x="406643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D62255D-263D-4C67-9A41-F8CA5B37672A}"/>
              </a:ext>
            </a:extLst>
          </p:cNvPr>
          <p:cNvSpPr/>
          <p:nvPr/>
        </p:nvSpPr>
        <p:spPr>
          <a:xfrm>
            <a:off x="11052241" y="6546347"/>
            <a:ext cx="809926" cy="715205"/>
          </a:xfrm>
          <a:custGeom>
            <a:avLst/>
            <a:gdLst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317066"/>
              <a:gd name="connsiteY0" fmla="*/ 190500 h 4686300"/>
              <a:gd name="connsiteX1" fmla="*/ 3524250 w 5317066"/>
              <a:gd name="connsiteY1" fmla="*/ 190500 h 4686300"/>
              <a:gd name="connsiteX2" fmla="*/ 3314700 w 5317066"/>
              <a:gd name="connsiteY2" fmla="*/ 190500 h 4686300"/>
              <a:gd name="connsiteX3" fmla="*/ 1162050 w 5317066"/>
              <a:gd name="connsiteY3" fmla="*/ 495300 h 4686300"/>
              <a:gd name="connsiteX4" fmla="*/ 666750 w 5317066"/>
              <a:gd name="connsiteY4" fmla="*/ 1219200 h 4686300"/>
              <a:gd name="connsiteX5" fmla="*/ 0 w 5317066"/>
              <a:gd name="connsiteY5" fmla="*/ 3390900 h 4686300"/>
              <a:gd name="connsiteX6" fmla="*/ 1028700 w 5317066"/>
              <a:gd name="connsiteY6" fmla="*/ 3790950 h 4686300"/>
              <a:gd name="connsiteX7" fmla="*/ 1352550 w 5317066"/>
              <a:gd name="connsiteY7" fmla="*/ 3028950 h 4686300"/>
              <a:gd name="connsiteX8" fmla="*/ 1885950 w 5317066"/>
              <a:gd name="connsiteY8" fmla="*/ 4686300 h 4686300"/>
              <a:gd name="connsiteX9" fmla="*/ 2876550 w 5317066"/>
              <a:gd name="connsiteY9" fmla="*/ 4343400 h 4686300"/>
              <a:gd name="connsiteX10" fmla="*/ 2400300 w 5317066"/>
              <a:gd name="connsiteY10" fmla="*/ 2286000 h 4686300"/>
              <a:gd name="connsiteX11" fmla="*/ 5257800 w 5317066"/>
              <a:gd name="connsiteY11" fmla="*/ 1676400 h 4686300"/>
              <a:gd name="connsiteX12" fmla="*/ 5257800 w 5317066"/>
              <a:gd name="connsiteY12" fmla="*/ 0 h 4686300"/>
              <a:gd name="connsiteX13" fmla="*/ 3524250 w 5317066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486400"/>
              <a:gd name="connsiteY0" fmla="*/ 190500 h 4686300"/>
              <a:gd name="connsiteX1" fmla="*/ 3524250 w 5486400"/>
              <a:gd name="connsiteY1" fmla="*/ 190500 h 4686300"/>
              <a:gd name="connsiteX2" fmla="*/ 3314700 w 5486400"/>
              <a:gd name="connsiteY2" fmla="*/ 190500 h 4686300"/>
              <a:gd name="connsiteX3" fmla="*/ 1162050 w 5486400"/>
              <a:gd name="connsiteY3" fmla="*/ 495300 h 4686300"/>
              <a:gd name="connsiteX4" fmla="*/ 666750 w 5486400"/>
              <a:gd name="connsiteY4" fmla="*/ 1219200 h 4686300"/>
              <a:gd name="connsiteX5" fmla="*/ 0 w 5486400"/>
              <a:gd name="connsiteY5" fmla="*/ 3390900 h 4686300"/>
              <a:gd name="connsiteX6" fmla="*/ 1028700 w 5486400"/>
              <a:gd name="connsiteY6" fmla="*/ 3790950 h 4686300"/>
              <a:gd name="connsiteX7" fmla="*/ 1352550 w 5486400"/>
              <a:gd name="connsiteY7" fmla="*/ 3028950 h 4686300"/>
              <a:gd name="connsiteX8" fmla="*/ 1885950 w 5486400"/>
              <a:gd name="connsiteY8" fmla="*/ 4686300 h 4686300"/>
              <a:gd name="connsiteX9" fmla="*/ 2876550 w 5486400"/>
              <a:gd name="connsiteY9" fmla="*/ 4343400 h 4686300"/>
              <a:gd name="connsiteX10" fmla="*/ 2400300 w 5486400"/>
              <a:gd name="connsiteY10" fmla="*/ 2286000 h 4686300"/>
              <a:gd name="connsiteX11" fmla="*/ 5486400 w 5486400"/>
              <a:gd name="connsiteY11" fmla="*/ 1695450 h 4686300"/>
              <a:gd name="connsiteX12" fmla="*/ 5257800 w 5486400"/>
              <a:gd name="connsiteY12" fmla="*/ 0 h 4686300"/>
              <a:gd name="connsiteX13" fmla="*/ 3524250 w 5486400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3028950 w 5587392"/>
              <a:gd name="connsiteY9" fmla="*/ 455295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933950"/>
              <a:gd name="connsiteX1" fmla="*/ 3524250 w 5587392"/>
              <a:gd name="connsiteY1" fmla="*/ 190500 h 4933950"/>
              <a:gd name="connsiteX2" fmla="*/ 3314700 w 5587392"/>
              <a:gd name="connsiteY2" fmla="*/ 190500 h 4933950"/>
              <a:gd name="connsiteX3" fmla="*/ 1162050 w 5587392"/>
              <a:gd name="connsiteY3" fmla="*/ 495300 h 4933950"/>
              <a:gd name="connsiteX4" fmla="*/ 666750 w 5587392"/>
              <a:gd name="connsiteY4" fmla="*/ 1219200 h 4933950"/>
              <a:gd name="connsiteX5" fmla="*/ 0 w 5587392"/>
              <a:gd name="connsiteY5" fmla="*/ 3390900 h 4933950"/>
              <a:gd name="connsiteX6" fmla="*/ 1028700 w 5587392"/>
              <a:gd name="connsiteY6" fmla="*/ 3790950 h 4933950"/>
              <a:gd name="connsiteX7" fmla="*/ 1352550 w 5587392"/>
              <a:gd name="connsiteY7" fmla="*/ 3028950 h 4933950"/>
              <a:gd name="connsiteX8" fmla="*/ 1885950 w 5587392"/>
              <a:gd name="connsiteY8" fmla="*/ 4933950 h 4933950"/>
              <a:gd name="connsiteX9" fmla="*/ 3028950 w 5587392"/>
              <a:gd name="connsiteY9" fmla="*/ 4552950 h 4933950"/>
              <a:gd name="connsiteX10" fmla="*/ 2400300 w 5587392"/>
              <a:gd name="connsiteY10" fmla="*/ 2286000 h 4933950"/>
              <a:gd name="connsiteX11" fmla="*/ 5486400 w 5587392"/>
              <a:gd name="connsiteY11" fmla="*/ 1695450 h 4933950"/>
              <a:gd name="connsiteX12" fmla="*/ 5257800 w 5587392"/>
              <a:gd name="connsiteY12" fmla="*/ 0 h 4933950"/>
              <a:gd name="connsiteX13" fmla="*/ 3524250 w 5587392"/>
              <a:gd name="connsiteY13" fmla="*/ 19050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87392" h="4933950">
                <a:moveTo>
                  <a:pt x="3524250" y="190500"/>
                </a:moveTo>
                <a:lnTo>
                  <a:pt x="3524250" y="190500"/>
                </a:lnTo>
                <a:lnTo>
                  <a:pt x="3314700" y="190500"/>
                </a:lnTo>
                <a:lnTo>
                  <a:pt x="1162050" y="495300"/>
                </a:lnTo>
                <a:cubicBezTo>
                  <a:pt x="901700" y="698500"/>
                  <a:pt x="831850" y="977900"/>
                  <a:pt x="666750" y="1219200"/>
                </a:cubicBezTo>
                <a:cubicBezTo>
                  <a:pt x="444500" y="1943100"/>
                  <a:pt x="336550" y="2647950"/>
                  <a:pt x="0" y="3390900"/>
                </a:cubicBezTo>
                <a:cubicBezTo>
                  <a:pt x="342900" y="3657600"/>
                  <a:pt x="666750" y="3714750"/>
                  <a:pt x="1028700" y="3790950"/>
                </a:cubicBezTo>
                <a:cubicBezTo>
                  <a:pt x="1250950" y="3517900"/>
                  <a:pt x="1244600" y="3282950"/>
                  <a:pt x="1352550" y="3028950"/>
                </a:cubicBezTo>
                <a:lnTo>
                  <a:pt x="1885950" y="4933950"/>
                </a:lnTo>
                <a:cubicBezTo>
                  <a:pt x="2349500" y="4895850"/>
                  <a:pt x="2774950" y="4743450"/>
                  <a:pt x="3028950" y="4552950"/>
                </a:cubicBezTo>
                <a:cubicBezTo>
                  <a:pt x="2698750" y="3867150"/>
                  <a:pt x="2673350" y="3009900"/>
                  <a:pt x="2400300" y="2286000"/>
                </a:cubicBezTo>
                <a:cubicBezTo>
                  <a:pt x="3943350" y="2330450"/>
                  <a:pt x="5162550" y="2146300"/>
                  <a:pt x="5486400" y="1695450"/>
                </a:cubicBezTo>
                <a:cubicBezTo>
                  <a:pt x="5581650" y="1174750"/>
                  <a:pt x="5734050" y="615950"/>
                  <a:pt x="5257800" y="0"/>
                </a:cubicBezTo>
                <a:lnTo>
                  <a:pt x="3524250" y="190500"/>
                </a:lnTo>
                <a:close/>
              </a:path>
            </a:pathLst>
          </a:custGeom>
          <a:solidFill>
            <a:srgbClr val="0A06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ACA1A3B0-B2A5-4A4F-B149-5DE4A98C2656}"/>
              </a:ext>
            </a:extLst>
          </p:cNvPr>
          <p:cNvSpPr/>
          <p:nvPr/>
        </p:nvSpPr>
        <p:spPr>
          <a:xfrm>
            <a:off x="11061394" y="6415636"/>
            <a:ext cx="534785" cy="334241"/>
          </a:xfrm>
          <a:custGeom>
            <a:avLst/>
            <a:gdLst>
              <a:gd name="connsiteX0" fmla="*/ 1358900 w 1727200"/>
              <a:gd name="connsiteY0" fmla="*/ 0 h 1079500"/>
              <a:gd name="connsiteX1" fmla="*/ 1638300 w 1727200"/>
              <a:gd name="connsiteY1" fmla="*/ 0 h 1079500"/>
              <a:gd name="connsiteX2" fmla="*/ 1727200 w 1727200"/>
              <a:gd name="connsiteY2" fmla="*/ 152400 h 1079500"/>
              <a:gd name="connsiteX3" fmla="*/ 1727200 w 1727200"/>
              <a:gd name="connsiteY3" fmla="*/ 292100 h 1079500"/>
              <a:gd name="connsiteX4" fmla="*/ 266700 w 1727200"/>
              <a:gd name="connsiteY4" fmla="*/ 1079500 h 1079500"/>
              <a:gd name="connsiteX5" fmla="*/ 0 w 1727200"/>
              <a:gd name="connsiteY5" fmla="*/ 609600 h 1079500"/>
              <a:gd name="connsiteX6" fmla="*/ 1358900 w 1727200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200" h="1079500">
                <a:moveTo>
                  <a:pt x="1358900" y="0"/>
                </a:moveTo>
                <a:lnTo>
                  <a:pt x="1638300" y="0"/>
                </a:lnTo>
                <a:lnTo>
                  <a:pt x="1727200" y="152400"/>
                </a:lnTo>
                <a:lnTo>
                  <a:pt x="1727200" y="292100"/>
                </a:lnTo>
                <a:lnTo>
                  <a:pt x="266700" y="1079500"/>
                </a:lnTo>
                <a:lnTo>
                  <a:pt x="0" y="609600"/>
                </a:lnTo>
                <a:lnTo>
                  <a:pt x="1358900" y="0"/>
                </a:lnTo>
                <a:close/>
              </a:path>
            </a:pathLst>
          </a:custGeom>
          <a:solidFill>
            <a:srgbClr val="2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C00B2CF3-3169-485D-B82A-66160B99A380}"/>
              </a:ext>
            </a:extLst>
          </p:cNvPr>
          <p:cNvSpPr/>
          <p:nvPr/>
        </p:nvSpPr>
        <p:spPr>
          <a:xfrm>
            <a:off x="11108581" y="6388110"/>
            <a:ext cx="427042" cy="202904"/>
          </a:xfrm>
          <a:custGeom>
            <a:avLst/>
            <a:gdLst>
              <a:gd name="connsiteX0" fmla="*/ 1127760 w 1379220"/>
              <a:gd name="connsiteY0" fmla="*/ 0 h 655320"/>
              <a:gd name="connsiteX1" fmla="*/ 1379220 w 1379220"/>
              <a:gd name="connsiteY1" fmla="*/ 7620 h 655320"/>
              <a:gd name="connsiteX2" fmla="*/ 1371600 w 1379220"/>
              <a:gd name="connsiteY2" fmla="*/ 106680 h 655320"/>
              <a:gd name="connsiteX3" fmla="*/ 99060 w 1379220"/>
              <a:gd name="connsiteY3" fmla="*/ 655320 h 655320"/>
              <a:gd name="connsiteX4" fmla="*/ 0 w 1379220"/>
              <a:gd name="connsiteY4" fmla="*/ 449580 h 655320"/>
              <a:gd name="connsiteX5" fmla="*/ 1127760 w 1379220"/>
              <a:gd name="connsiteY5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9220" h="655320">
                <a:moveTo>
                  <a:pt x="1127760" y="0"/>
                </a:moveTo>
                <a:lnTo>
                  <a:pt x="1379220" y="7620"/>
                </a:lnTo>
                <a:lnTo>
                  <a:pt x="1371600" y="106680"/>
                </a:lnTo>
                <a:lnTo>
                  <a:pt x="99060" y="655320"/>
                </a:lnTo>
                <a:lnTo>
                  <a:pt x="0" y="449580"/>
                </a:lnTo>
                <a:lnTo>
                  <a:pt x="11277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2F76E3-53E2-4181-BEB7-70F3576597CF}"/>
              </a:ext>
            </a:extLst>
          </p:cNvPr>
          <p:cNvSpPr/>
          <p:nvPr/>
        </p:nvSpPr>
        <p:spPr>
          <a:xfrm>
            <a:off x="10875511" y="7074395"/>
            <a:ext cx="285297" cy="129957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204978"/>
              <a:gd name="connsiteX1" fmla="*/ 481013 w 481013"/>
              <a:gd name="connsiteY1" fmla="*/ 71437 h 204978"/>
              <a:gd name="connsiteX2" fmla="*/ 471488 w 481013"/>
              <a:gd name="connsiteY2" fmla="*/ 176212 h 204978"/>
              <a:gd name="connsiteX3" fmla="*/ 329894 w 481013"/>
              <a:gd name="connsiteY3" fmla="*/ 204920 h 204978"/>
              <a:gd name="connsiteX4" fmla="*/ 100013 w 481013"/>
              <a:gd name="connsiteY4" fmla="*/ 180975 h 204978"/>
              <a:gd name="connsiteX5" fmla="*/ 0 w 481013"/>
              <a:gd name="connsiteY5" fmla="*/ 147637 h 204978"/>
              <a:gd name="connsiteX6" fmla="*/ 114300 w 481013"/>
              <a:gd name="connsiteY6" fmla="*/ 100012 h 204978"/>
              <a:gd name="connsiteX7" fmla="*/ 185738 w 481013"/>
              <a:gd name="connsiteY7" fmla="*/ 85725 h 204978"/>
              <a:gd name="connsiteX8" fmla="*/ 247650 w 481013"/>
              <a:gd name="connsiteY8" fmla="*/ 0 h 204978"/>
              <a:gd name="connsiteX9" fmla="*/ 357188 w 481013"/>
              <a:gd name="connsiteY9" fmla="*/ 71437 h 204978"/>
              <a:gd name="connsiteX10" fmla="*/ 457200 w 481013"/>
              <a:gd name="connsiteY10" fmla="*/ 23812 h 204978"/>
              <a:gd name="connsiteX0" fmla="*/ 457200 w 481013"/>
              <a:gd name="connsiteY0" fmla="*/ 23812 h 204920"/>
              <a:gd name="connsiteX1" fmla="*/ 481013 w 481013"/>
              <a:gd name="connsiteY1" fmla="*/ 71437 h 204920"/>
              <a:gd name="connsiteX2" fmla="*/ 471488 w 481013"/>
              <a:gd name="connsiteY2" fmla="*/ 176212 h 204920"/>
              <a:gd name="connsiteX3" fmla="*/ 329894 w 481013"/>
              <a:gd name="connsiteY3" fmla="*/ 204920 h 204920"/>
              <a:gd name="connsiteX4" fmla="*/ 100013 w 481013"/>
              <a:gd name="connsiteY4" fmla="*/ 180975 h 204920"/>
              <a:gd name="connsiteX5" fmla="*/ 0 w 481013"/>
              <a:gd name="connsiteY5" fmla="*/ 147637 h 204920"/>
              <a:gd name="connsiteX6" fmla="*/ 114300 w 481013"/>
              <a:gd name="connsiteY6" fmla="*/ 100012 h 204920"/>
              <a:gd name="connsiteX7" fmla="*/ 185738 w 481013"/>
              <a:gd name="connsiteY7" fmla="*/ 85725 h 204920"/>
              <a:gd name="connsiteX8" fmla="*/ 247650 w 481013"/>
              <a:gd name="connsiteY8" fmla="*/ 0 h 204920"/>
              <a:gd name="connsiteX9" fmla="*/ 357188 w 481013"/>
              <a:gd name="connsiteY9" fmla="*/ 71437 h 204920"/>
              <a:gd name="connsiteX10" fmla="*/ 457200 w 481013"/>
              <a:gd name="connsiteY10" fmla="*/ 23812 h 204920"/>
              <a:gd name="connsiteX0" fmla="*/ 457200 w 481013"/>
              <a:gd name="connsiteY0" fmla="*/ 23812 h 211685"/>
              <a:gd name="connsiteX1" fmla="*/ 481013 w 481013"/>
              <a:gd name="connsiteY1" fmla="*/ 71437 h 211685"/>
              <a:gd name="connsiteX2" fmla="*/ 450205 w 481013"/>
              <a:gd name="connsiteY2" fmla="*/ 211684 h 211685"/>
              <a:gd name="connsiteX3" fmla="*/ 329894 w 481013"/>
              <a:gd name="connsiteY3" fmla="*/ 204920 h 211685"/>
              <a:gd name="connsiteX4" fmla="*/ 100013 w 481013"/>
              <a:gd name="connsiteY4" fmla="*/ 180975 h 211685"/>
              <a:gd name="connsiteX5" fmla="*/ 0 w 481013"/>
              <a:gd name="connsiteY5" fmla="*/ 147637 h 211685"/>
              <a:gd name="connsiteX6" fmla="*/ 114300 w 481013"/>
              <a:gd name="connsiteY6" fmla="*/ 100012 h 211685"/>
              <a:gd name="connsiteX7" fmla="*/ 185738 w 481013"/>
              <a:gd name="connsiteY7" fmla="*/ 85725 h 211685"/>
              <a:gd name="connsiteX8" fmla="*/ 247650 w 481013"/>
              <a:gd name="connsiteY8" fmla="*/ 0 h 211685"/>
              <a:gd name="connsiteX9" fmla="*/ 357188 w 481013"/>
              <a:gd name="connsiteY9" fmla="*/ 71437 h 211685"/>
              <a:gd name="connsiteX10" fmla="*/ 457200 w 481013"/>
              <a:gd name="connsiteY10" fmla="*/ 23812 h 211685"/>
              <a:gd name="connsiteX0" fmla="*/ 457200 w 481013"/>
              <a:gd name="connsiteY0" fmla="*/ 23812 h 218779"/>
              <a:gd name="connsiteX1" fmla="*/ 481013 w 481013"/>
              <a:gd name="connsiteY1" fmla="*/ 71437 h 218779"/>
              <a:gd name="connsiteX2" fmla="*/ 467941 w 481013"/>
              <a:gd name="connsiteY2" fmla="*/ 218779 h 218779"/>
              <a:gd name="connsiteX3" fmla="*/ 329894 w 481013"/>
              <a:gd name="connsiteY3" fmla="*/ 204920 h 218779"/>
              <a:gd name="connsiteX4" fmla="*/ 100013 w 481013"/>
              <a:gd name="connsiteY4" fmla="*/ 180975 h 218779"/>
              <a:gd name="connsiteX5" fmla="*/ 0 w 481013"/>
              <a:gd name="connsiteY5" fmla="*/ 147637 h 218779"/>
              <a:gd name="connsiteX6" fmla="*/ 114300 w 481013"/>
              <a:gd name="connsiteY6" fmla="*/ 100012 h 218779"/>
              <a:gd name="connsiteX7" fmla="*/ 185738 w 481013"/>
              <a:gd name="connsiteY7" fmla="*/ 85725 h 218779"/>
              <a:gd name="connsiteX8" fmla="*/ 247650 w 481013"/>
              <a:gd name="connsiteY8" fmla="*/ 0 h 218779"/>
              <a:gd name="connsiteX9" fmla="*/ 357188 w 481013"/>
              <a:gd name="connsiteY9" fmla="*/ 71437 h 218779"/>
              <a:gd name="connsiteX10" fmla="*/ 457200 w 481013"/>
              <a:gd name="connsiteY10" fmla="*/ 23812 h 21877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100013 w 481013"/>
              <a:gd name="connsiteY4" fmla="*/ 180975 h 219109"/>
              <a:gd name="connsiteX5" fmla="*/ 0 w 481013"/>
              <a:gd name="connsiteY5" fmla="*/ 147637 h 219109"/>
              <a:gd name="connsiteX6" fmla="*/ 114300 w 481013"/>
              <a:gd name="connsiteY6" fmla="*/ 100012 h 219109"/>
              <a:gd name="connsiteX7" fmla="*/ 185738 w 481013"/>
              <a:gd name="connsiteY7" fmla="*/ 85725 h 219109"/>
              <a:gd name="connsiteX8" fmla="*/ 247650 w 481013"/>
              <a:gd name="connsiteY8" fmla="*/ 0 h 219109"/>
              <a:gd name="connsiteX9" fmla="*/ 357188 w 481013"/>
              <a:gd name="connsiteY9" fmla="*/ 71437 h 219109"/>
              <a:gd name="connsiteX10" fmla="*/ 457200 w 481013"/>
              <a:gd name="connsiteY10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013" h="219109">
                <a:moveTo>
                  <a:pt x="457200" y="23812"/>
                </a:moveTo>
                <a:lnTo>
                  <a:pt x="481013" y="71437"/>
                </a:lnTo>
                <a:lnTo>
                  <a:pt x="467941" y="218779"/>
                </a:lnTo>
                <a:lnTo>
                  <a:pt x="326347" y="219109"/>
                </a:lnTo>
                <a:cubicBezTo>
                  <a:pt x="326545" y="188791"/>
                  <a:pt x="324273" y="183785"/>
                  <a:pt x="328453" y="172773"/>
                </a:cubicBezTo>
                <a:cubicBezTo>
                  <a:pt x="146846" y="218406"/>
                  <a:pt x="150266" y="185792"/>
                  <a:pt x="100013" y="180975"/>
                </a:cubicBezTo>
                <a:cubicBezTo>
                  <a:pt x="42863" y="169862"/>
                  <a:pt x="33338" y="158750"/>
                  <a:pt x="0" y="147637"/>
                </a:cubicBezTo>
                <a:cubicBezTo>
                  <a:pt x="19050" y="103187"/>
                  <a:pt x="23812" y="115887"/>
                  <a:pt x="114300" y="100012"/>
                </a:cubicBezTo>
                <a:lnTo>
                  <a:pt x="185738" y="85725"/>
                </a:lnTo>
                <a:lnTo>
                  <a:pt x="247650" y="0"/>
                </a:lnTo>
                <a:lnTo>
                  <a:pt x="357188" y="71437"/>
                </a:lnTo>
                <a:lnTo>
                  <a:pt x="457200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7F85CFC-FED5-42A0-AEFA-C054EF00974E}"/>
              </a:ext>
            </a:extLst>
          </p:cNvPr>
          <p:cNvSpPr/>
          <p:nvPr/>
        </p:nvSpPr>
        <p:spPr>
          <a:xfrm rot="10800000">
            <a:off x="11291932" y="6013568"/>
            <a:ext cx="49705" cy="100515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0241756-FB3F-45ED-9553-A36B3C9EA2A1}"/>
              </a:ext>
            </a:extLst>
          </p:cNvPr>
          <p:cNvSpPr/>
          <p:nvPr/>
        </p:nvSpPr>
        <p:spPr>
          <a:xfrm rot="10989277">
            <a:off x="11326059" y="6052784"/>
            <a:ext cx="31156" cy="37222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701C458-7DD1-442A-AC6A-063AE18D50B5}"/>
              </a:ext>
            </a:extLst>
          </p:cNvPr>
          <p:cNvSpPr/>
          <p:nvPr/>
        </p:nvSpPr>
        <p:spPr>
          <a:xfrm>
            <a:off x="11291564" y="5857099"/>
            <a:ext cx="307437" cy="311487"/>
          </a:xfrm>
          <a:custGeom>
            <a:avLst/>
            <a:gdLst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419100 w 2133600"/>
              <a:gd name="connsiteY1" fmla="*/ 1160145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186690 w 2110740"/>
              <a:gd name="connsiteY0" fmla="*/ 891540 h 2148840"/>
              <a:gd name="connsiteX1" fmla="*/ 208915 w 2110740"/>
              <a:gd name="connsiteY1" fmla="*/ 1283970 h 2148840"/>
              <a:gd name="connsiteX2" fmla="*/ 353060 w 2110740"/>
              <a:gd name="connsiteY2" fmla="*/ 1489710 h 2148840"/>
              <a:gd name="connsiteX3" fmla="*/ 464820 w 2110740"/>
              <a:gd name="connsiteY3" fmla="*/ 1470660 h 2148840"/>
              <a:gd name="connsiteX4" fmla="*/ 480060 w 2110740"/>
              <a:gd name="connsiteY4" fmla="*/ 1569720 h 2148840"/>
              <a:gd name="connsiteX5" fmla="*/ 518160 w 2110740"/>
              <a:gd name="connsiteY5" fmla="*/ 1737360 h 2148840"/>
              <a:gd name="connsiteX6" fmla="*/ 556260 w 2110740"/>
              <a:gd name="connsiteY6" fmla="*/ 1851660 h 2148840"/>
              <a:gd name="connsiteX7" fmla="*/ 731520 w 2110740"/>
              <a:gd name="connsiteY7" fmla="*/ 1813560 h 2148840"/>
              <a:gd name="connsiteX8" fmla="*/ 792480 w 2110740"/>
              <a:gd name="connsiteY8" fmla="*/ 1889760 h 2148840"/>
              <a:gd name="connsiteX9" fmla="*/ 792480 w 2110740"/>
              <a:gd name="connsiteY9" fmla="*/ 1920240 h 2148840"/>
              <a:gd name="connsiteX10" fmla="*/ 876300 w 2110740"/>
              <a:gd name="connsiteY10" fmla="*/ 1920240 h 2148840"/>
              <a:gd name="connsiteX11" fmla="*/ 906780 w 2110740"/>
              <a:gd name="connsiteY11" fmla="*/ 1981200 h 2148840"/>
              <a:gd name="connsiteX12" fmla="*/ 1036320 w 2110740"/>
              <a:gd name="connsiteY12" fmla="*/ 1988820 h 2148840"/>
              <a:gd name="connsiteX13" fmla="*/ 1097280 w 2110740"/>
              <a:gd name="connsiteY13" fmla="*/ 2141220 h 2148840"/>
              <a:gd name="connsiteX14" fmla="*/ 1242060 w 2110740"/>
              <a:gd name="connsiteY14" fmla="*/ 2148840 h 2148840"/>
              <a:gd name="connsiteX15" fmla="*/ 1341120 w 2110740"/>
              <a:gd name="connsiteY15" fmla="*/ 2080260 h 2148840"/>
              <a:gd name="connsiteX16" fmla="*/ 1402080 w 2110740"/>
              <a:gd name="connsiteY16" fmla="*/ 2080260 h 2148840"/>
              <a:gd name="connsiteX17" fmla="*/ 1524000 w 2110740"/>
              <a:gd name="connsiteY17" fmla="*/ 1897380 h 2148840"/>
              <a:gd name="connsiteX18" fmla="*/ 1722120 w 2110740"/>
              <a:gd name="connsiteY18" fmla="*/ 1973580 h 2148840"/>
              <a:gd name="connsiteX19" fmla="*/ 2110740 w 2110740"/>
              <a:gd name="connsiteY19" fmla="*/ 1112520 h 2148840"/>
              <a:gd name="connsiteX20" fmla="*/ 1836420 w 2110740"/>
              <a:gd name="connsiteY20" fmla="*/ 952500 h 2148840"/>
              <a:gd name="connsiteX21" fmla="*/ 1546860 w 2110740"/>
              <a:gd name="connsiteY21" fmla="*/ 342900 h 2148840"/>
              <a:gd name="connsiteX22" fmla="*/ 883920 w 2110740"/>
              <a:gd name="connsiteY22" fmla="*/ 0 h 2148840"/>
              <a:gd name="connsiteX23" fmla="*/ 0 w 2110740"/>
              <a:gd name="connsiteY23" fmla="*/ 563880 h 2148840"/>
              <a:gd name="connsiteX24" fmla="*/ 186690 w 2110740"/>
              <a:gd name="connsiteY24" fmla="*/ 89154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8900 w 2120900"/>
              <a:gd name="connsiteY15" fmla="*/ 201168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49275 w 2120900"/>
              <a:gd name="connsiteY6" fmla="*/ 185928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20900" h="2148840">
                <a:moveTo>
                  <a:pt x="0" y="961390"/>
                </a:moveTo>
                <a:cubicBezTo>
                  <a:pt x="41275" y="1130300"/>
                  <a:pt x="155575" y="1207135"/>
                  <a:pt x="203200" y="1283970"/>
                </a:cubicBezTo>
                <a:cubicBezTo>
                  <a:pt x="275590" y="1365250"/>
                  <a:pt x="246380" y="1383030"/>
                  <a:pt x="360045" y="1480185"/>
                </a:cubicBezTo>
                <a:cubicBezTo>
                  <a:pt x="393065" y="1464310"/>
                  <a:pt x="451485" y="1438910"/>
                  <a:pt x="484505" y="1457960"/>
                </a:cubicBezTo>
                <a:cubicBezTo>
                  <a:pt x="511810" y="1490980"/>
                  <a:pt x="504190" y="1520825"/>
                  <a:pt x="499745" y="1557020"/>
                </a:cubicBezTo>
                <a:lnTo>
                  <a:pt x="540226" y="1731010"/>
                </a:lnTo>
                <a:cubicBezTo>
                  <a:pt x="552927" y="1796891"/>
                  <a:pt x="536575" y="1827529"/>
                  <a:pt x="549275" y="1859280"/>
                </a:cubicBezTo>
                <a:cubicBezTo>
                  <a:pt x="629920" y="1884680"/>
                  <a:pt x="705485" y="1842135"/>
                  <a:pt x="741680" y="1813560"/>
                </a:cubicBezTo>
                <a:lnTo>
                  <a:pt x="802640" y="1889760"/>
                </a:lnTo>
                <a:lnTo>
                  <a:pt x="802640" y="1920240"/>
                </a:lnTo>
                <a:lnTo>
                  <a:pt x="886460" y="1920240"/>
                </a:lnTo>
                <a:lnTo>
                  <a:pt x="916940" y="1981200"/>
                </a:lnTo>
                <a:lnTo>
                  <a:pt x="1046480" y="1988820"/>
                </a:lnTo>
                <a:lnTo>
                  <a:pt x="1107440" y="2141220"/>
                </a:lnTo>
                <a:lnTo>
                  <a:pt x="1252220" y="2148840"/>
                </a:lnTo>
                <a:lnTo>
                  <a:pt x="1389380" y="2019300"/>
                </a:lnTo>
                <a:lnTo>
                  <a:pt x="1534160" y="1897380"/>
                </a:lnTo>
                <a:lnTo>
                  <a:pt x="1732280" y="1973580"/>
                </a:lnTo>
                <a:lnTo>
                  <a:pt x="2120900" y="1112520"/>
                </a:lnTo>
                <a:lnTo>
                  <a:pt x="1846580" y="952500"/>
                </a:lnTo>
                <a:lnTo>
                  <a:pt x="1557020" y="342900"/>
                </a:lnTo>
                <a:lnTo>
                  <a:pt x="894080" y="0"/>
                </a:lnTo>
                <a:lnTo>
                  <a:pt x="10160" y="563880"/>
                </a:lnTo>
                <a:lnTo>
                  <a:pt x="0" y="961390"/>
                </a:lnTo>
                <a:close/>
              </a:path>
            </a:pathLst>
          </a:custGeom>
          <a:solidFill>
            <a:srgbClr val="F2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3E763DC-9055-4BBF-B489-946123289B30}"/>
              </a:ext>
            </a:extLst>
          </p:cNvPr>
          <p:cNvSpPr/>
          <p:nvPr/>
        </p:nvSpPr>
        <p:spPr>
          <a:xfrm rot="10800000">
            <a:off x="11335971" y="5969591"/>
            <a:ext cx="91655" cy="67359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488751"/>
              <a:gd name="connsiteY0" fmla="*/ 50032 h 407419"/>
              <a:gd name="connsiteX1" fmla="*/ 488751 w 488751"/>
              <a:gd name="connsiteY1" fmla="*/ 399799 h 407419"/>
              <a:gd name="connsiteX2" fmla="*/ 443031 w 488751"/>
              <a:gd name="connsiteY2" fmla="*/ 407419 h 407419"/>
              <a:gd name="connsiteX3" fmla="*/ 0 w 488751"/>
              <a:gd name="connsiteY3" fmla="*/ 50032 h 407419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751" h="495320">
                <a:moveTo>
                  <a:pt x="0" y="137933"/>
                </a:moveTo>
                <a:cubicBezTo>
                  <a:pt x="187041" y="14144"/>
                  <a:pt x="343971" y="-218420"/>
                  <a:pt x="488751" y="487700"/>
                </a:cubicBezTo>
                <a:lnTo>
                  <a:pt x="443031" y="495320"/>
                </a:lnTo>
                <a:cubicBezTo>
                  <a:pt x="404931" y="149880"/>
                  <a:pt x="251460" y="-153357"/>
                  <a:pt x="0" y="137933"/>
                </a:cubicBezTo>
                <a:close/>
              </a:path>
            </a:pathLst>
          </a:custGeom>
          <a:solidFill>
            <a:srgbClr val="35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4B4F1CF-4EE9-4E9A-B843-DBF808785361}"/>
              </a:ext>
            </a:extLst>
          </p:cNvPr>
          <p:cNvSpPr/>
          <p:nvPr/>
        </p:nvSpPr>
        <p:spPr>
          <a:xfrm>
            <a:off x="11260033" y="5830072"/>
            <a:ext cx="324885" cy="214295"/>
          </a:xfrm>
          <a:custGeom>
            <a:avLst/>
            <a:gdLst>
              <a:gd name="connsiteX0" fmla="*/ 660400 w 2197100"/>
              <a:gd name="connsiteY0" fmla="*/ 139700 h 1371600"/>
              <a:gd name="connsiteX1" fmla="*/ 1358900 w 2197100"/>
              <a:gd name="connsiteY1" fmla="*/ 0 h 1371600"/>
              <a:gd name="connsiteX2" fmla="*/ 1816100 w 2197100"/>
              <a:gd name="connsiteY2" fmla="*/ 215900 h 1371600"/>
              <a:gd name="connsiteX3" fmla="*/ 2197100 w 2197100"/>
              <a:gd name="connsiteY3" fmla="*/ 1117600 h 1371600"/>
              <a:gd name="connsiteX4" fmla="*/ 1803400 w 2197100"/>
              <a:gd name="connsiteY4" fmla="*/ 1282700 h 1371600"/>
              <a:gd name="connsiteX5" fmla="*/ 1689100 w 2197100"/>
              <a:gd name="connsiteY5" fmla="*/ 1206500 h 1371600"/>
              <a:gd name="connsiteX6" fmla="*/ 1638300 w 2197100"/>
              <a:gd name="connsiteY6" fmla="*/ 1041400 h 1371600"/>
              <a:gd name="connsiteX7" fmla="*/ 1371600 w 2197100"/>
              <a:gd name="connsiteY7" fmla="*/ 914400 h 1371600"/>
              <a:gd name="connsiteX8" fmla="*/ 1168400 w 2197100"/>
              <a:gd name="connsiteY8" fmla="*/ 1092200 h 1371600"/>
              <a:gd name="connsiteX9" fmla="*/ 1193800 w 2197100"/>
              <a:gd name="connsiteY9" fmla="*/ 1371600 h 1371600"/>
              <a:gd name="connsiteX10" fmla="*/ 990600 w 2197100"/>
              <a:gd name="connsiteY10" fmla="*/ 1219200 h 1371600"/>
              <a:gd name="connsiteX11" fmla="*/ 685800 w 2197100"/>
              <a:gd name="connsiteY11" fmla="*/ 1143000 h 1371600"/>
              <a:gd name="connsiteX12" fmla="*/ 571500 w 2197100"/>
              <a:gd name="connsiteY12" fmla="*/ 977900 h 1371600"/>
              <a:gd name="connsiteX13" fmla="*/ 241300 w 2197100"/>
              <a:gd name="connsiteY13" fmla="*/ 990600 h 1371600"/>
              <a:gd name="connsiteX14" fmla="*/ 177800 w 2197100"/>
              <a:gd name="connsiteY14" fmla="*/ 1130300 h 1371600"/>
              <a:gd name="connsiteX15" fmla="*/ 381000 w 2197100"/>
              <a:gd name="connsiteY15" fmla="*/ 1371600 h 1371600"/>
              <a:gd name="connsiteX16" fmla="*/ 38100 w 2197100"/>
              <a:gd name="connsiteY16" fmla="*/ 1244600 h 1371600"/>
              <a:gd name="connsiteX17" fmla="*/ 0 w 2197100"/>
              <a:gd name="connsiteY17" fmla="*/ 863600 h 1371600"/>
              <a:gd name="connsiteX18" fmla="*/ 317500 w 2197100"/>
              <a:gd name="connsiteY18" fmla="*/ 444500 h 1371600"/>
              <a:gd name="connsiteX19" fmla="*/ 660400 w 2197100"/>
              <a:gd name="connsiteY19" fmla="*/ 139700 h 1371600"/>
              <a:gd name="connsiteX0" fmla="*/ 660400 w 2197100"/>
              <a:gd name="connsiteY0" fmla="*/ 194336 h 1426236"/>
              <a:gd name="connsiteX1" fmla="*/ 1358900 w 2197100"/>
              <a:gd name="connsiteY1" fmla="*/ 54636 h 1426236"/>
              <a:gd name="connsiteX2" fmla="*/ 1816100 w 2197100"/>
              <a:gd name="connsiteY2" fmla="*/ 270536 h 1426236"/>
              <a:gd name="connsiteX3" fmla="*/ 2197100 w 2197100"/>
              <a:gd name="connsiteY3" fmla="*/ 1172236 h 1426236"/>
              <a:gd name="connsiteX4" fmla="*/ 1803400 w 2197100"/>
              <a:gd name="connsiteY4" fmla="*/ 1337336 h 1426236"/>
              <a:gd name="connsiteX5" fmla="*/ 1689100 w 2197100"/>
              <a:gd name="connsiteY5" fmla="*/ 1261136 h 1426236"/>
              <a:gd name="connsiteX6" fmla="*/ 1638300 w 2197100"/>
              <a:gd name="connsiteY6" fmla="*/ 1096036 h 1426236"/>
              <a:gd name="connsiteX7" fmla="*/ 1371600 w 2197100"/>
              <a:gd name="connsiteY7" fmla="*/ 969036 h 1426236"/>
              <a:gd name="connsiteX8" fmla="*/ 1168400 w 2197100"/>
              <a:gd name="connsiteY8" fmla="*/ 1146836 h 1426236"/>
              <a:gd name="connsiteX9" fmla="*/ 1193800 w 2197100"/>
              <a:gd name="connsiteY9" fmla="*/ 1426236 h 1426236"/>
              <a:gd name="connsiteX10" fmla="*/ 990600 w 2197100"/>
              <a:gd name="connsiteY10" fmla="*/ 1273836 h 1426236"/>
              <a:gd name="connsiteX11" fmla="*/ 685800 w 2197100"/>
              <a:gd name="connsiteY11" fmla="*/ 1197636 h 1426236"/>
              <a:gd name="connsiteX12" fmla="*/ 571500 w 2197100"/>
              <a:gd name="connsiteY12" fmla="*/ 1032536 h 1426236"/>
              <a:gd name="connsiteX13" fmla="*/ 241300 w 2197100"/>
              <a:gd name="connsiteY13" fmla="*/ 1045236 h 1426236"/>
              <a:gd name="connsiteX14" fmla="*/ 177800 w 2197100"/>
              <a:gd name="connsiteY14" fmla="*/ 1184936 h 1426236"/>
              <a:gd name="connsiteX15" fmla="*/ 381000 w 2197100"/>
              <a:gd name="connsiteY15" fmla="*/ 1426236 h 1426236"/>
              <a:gd name="connsiteX16" fmla="*/ 38100 w 2197100"/>
              <a:gd name="connsiteY16" fmla="*/ 1299236 h 1426236"/>
              <a:gd name="connsiteX17" fmla="*/ 0 w 2197100"/>
              <a:gd name="connsiteY17" fmla="*/ 918236 h 1426236"/>
              <a:gd name="connsiteX18" fmla="*/ 317500 w 2197100"/>
              <a:gd name="connsiteY18" fmla="*/ 499136 h 1426236"/>
              <a:gd name="connsiteX19" fmla="*/ 660400 w 2197100"/>
              <a:gd name="connsiteY19" fmla="*/ 194336 h 1426236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72348"/>
              <a:gd name="connsiteX1" fmla="*/ 1358900 w 2197100"/>
              <a:gd name="connsiteY1" fmla="*/ 84852 h 1472348"/>
              <a:gd name="connsiteX2" fmla="*/ 1816100 w 2197100"/>
              <a:gd name="connsiteY2" fmla="*/ 300752 h 1472348"/>
              <a:gd name="connsiteX3" fmla="*/ 2197100 w 2197100"/>
              <a:gd name="connsiteY3" fmla="*/ 1202452 h 1472348"/>
              <a:gd name="connsiteX4" fmla="*/ 1803400 w 2197100"/>
              <a:gd name="connsiteY4" fmla="*/ 1367552 h 1472348"/>
              <a:gd name="connsiteX5" fmla="*/ 1689100 w 2197100"/>
              <a:gd name="connsiteY5" fmla="*/ 1291352 h 1472348"/>
              <a:gd name="connsiteX6" fmla="*/ 1607820 w 2197100"/>
              <a:gd name="connsiteY6" fmla="*/ 1149112 h 1472348"/>
              <a:gd name="connsiteX7" fmla="*/ 1379220 w 2197100"/>
              <a:gd name="connsiteY7" fmla="*/ 1029732 h 1472348"/>
              <a:gd name="connsiteX8" fmla="*/ 1191260 w 2197100"/>
              <a:gd name="connsiteY8" fmla="*/ 1184672 h 1472348"/>
              <a:gd name="connsiteX9" fmla="*/ 1193800 w 2197100"/>
              <a:gd name="connsiteY9" fmla="*/ 1456452 h 1472348"/>
              <a:gd name="connsiteX10" fmla="*/ 990600 w 2197100"/>
              <a:gd name="connsiteY10" fmla="*/ 1304052 h 1472348"/>
              <a:gd name="connsiteX11" fmla="*/ 685800 w 2197100"/>
              <a:gd name="connsiteY11" fmla="*/ 1227852 h 1472348"/>
              <a:gd name="connsiteX12" fmla="*/ 571500 w 2197100"/>
              <a:gd name="connsiteY12" fmla="*/ 1062752 h 1472348"/>
              <a:gd name="connsiteX13" fmla="*/ 241300 w 2197100"/>
              <a:gd name="connsiteY13" fmla="*/ 1075452 h 1472348"/>
              <a:gd name="connsiteX14" fmla="*/ 177800 w 2197100"/>
              <a:gd name="connsiteY14" fmla="*/ 1215152 h 1472348"/>
              <a:gd name="connsiteX15" fmla="*/ 381000 w 2197100"/>
              <a:gd name="connsiteY15" fmla="*/ 1456452 h 1472348"/>
              <a:gd name="connsiteX16" fmla="*/ 38100 w 2197100"/>
              <a:gd name="connsiteY16" fmla="*/ 1329452 h 1472348"/>
              <a:gd name="connsiteX17" fmla="*/ 0 w 2197100"/>
              <a:gd name="connsiteY17" fmla="*/ 948452 h 1472348"/>
              <a:gd name="connsiteX18" fmla="*/ 317500 w 2197100"/>
              <a:gd name="connsiteY18" fmla="*/ 529352 h 1472348"/>
              <a:gd name="connsiteX19" fmla="*/ 660400 w 2197100"/>
              <a:gd name="connsiteY19" fmla="*/ 224552 h 1472348"/>
              <a:gd name="connsiteX0" fmla="*/ 660400 w 2197100"/>
              <a:gd name="connsiteY0" fmla="*/ 224552 h 1478348"/>
              <a:gd name="connsiteX1" fmla="*/ 1358900 w 2197100"/>
              <a:gd name="connsiteY1" fmla="*/ 84852 h 1478348"/>
              <a:gd name="connsiteX2" fmla="*/ 1816100 w 2197100"/>
              <a:gd name="connsiteY2" fmla="*/ 300752 h 1478348"/>
              <a:gd name="connsiteX3" fmla="*/ 2197100 w 2197100"/>
              <a:gd name="connsiteY3" fmla="*/ 1202452 h 1478348"/>
              <a:gd name="connsiteX4" fmla="*/ 1803400 w 2197100"/>
              <a:gd name="connsiteY4" fmla="*/ 1367552 h 1478348"/>
              <a:gd name="connsiteX5" fmla="*/ 1689100 w 2197100"/>
              <a:gd name="connsiteY5" fmla="*/ 1291352 h 1478348"/>
              <a:gd name="connsiteX6" fmla="*/ 1607820 w 2197100"/>
              <a:gd name="connsiteY6" fmla="*/ 1149112 h 1478348"/>
              <a:gd name="connsiteX7" fmla="*/ 1379220 w 2197100"/>
              <a:gd name="connsiteY7" fmla="*/ 1029732 h 1478348"/>
              <a:gd name="connsiteX8" fmla="*/ 1191260 w 2197100"/>
              <a:gd name="connsiteY8" fmla="*/ 1184672 h 1478348"/>
              <a:gd name="connsiteX9" fmla="*/ 1193800 w 2197100"/>
              <a:gd name="connsiteY9" fmla="*/ 1456452 h 1478348"/>
              <a:gd name="connsiteX10" fmla="*/ 990600 w 2197100"/>
              <a:gd name="connsiteY10" fmla="*/ 1304052 h 1478348"/>
              <a:gd name="connsiteX11" fmla="*/ 685800 w 2197100"/>
              <a:gd name="connsiteY11" fmla="*/ 1227852 h 1478348"/>
              <a:gd name="connsiteX12" fmla="*/ 571500 w 2197100"/>
              <a:gd name="connsiteY12" fmla="*/ 1062752 h 1478348"/>
              <a:gd name="connsiteX13" fmla="*/ 241300 w 2197100"/>
              <a:gd name="connsiteY13" fmla="*/ 1075452 h 1478348"/>
              <a:gd name="connsiteX14" fmla="*/ 177800 w 2197100"/>
              <a:gd name="connsiteY14" fmla="*/ 1215152 h 1478348"/>
              <a:gd name="connsiteX15" fmla="*/ 381000 w 2197100"/>
              <a:gd name="connsiteY15" fmla="*/ 1456452 h 1478348"/>
              <a:gd name="connsiteX16" fmla="*/ 38100 w 2197100"/>
              <a:gd name="connsiteY16" fmla="*/ 1329452 h 1478348"/>
              <a:gd name="connsiteX17" fmla="*/ 0 w 2197100"/>
              <a:gd name="connsiteY17" fmla="*/ 948452 h 1478348"/>
              <a:gd name="connsiteX18" fmla="*/ 317500 w 2197100"/>
              <a:gd name="connsiteY18" fmla="*/ 529352 h 1478348"/>
              <a:gd name="connsiteX19" fmla="*/ 660400 w 2197100"/>
              <a:gd name="connsiteY19" fmla="*/ 224552 h 1478348"/>
              <a:gd name="connsiteX0" fmla="*/ 700223 w 2236923"/>
              <a:gd name="connsiteY0" fmla="*/ 224552 h 1478348"/>
              <a:gd name="connsiteX1" fmla="*/ 1398723 w 2236923"/>
              <a:gd name="connsiteY1" fmla="*/ 84852 h 1478348"/>
              <a:gd name="connsiteX2" fmla="*/ 1855923 w 2236923"/>
              <a:gd name="connsiteY2" fmla="*/ 300752 h 1478348"/>
              <a:gd name="connsiteX3" fmla="*/ 2236923 w 2236923"/>
              <a:gd name="connsiteY3" fmla="*/ 1202452 h 1478348"/>
              <a:gd name="connsiteX4" fmla="*/ 1843223 w 2236923"/>
              <a:gd name="connsiteY4" fmla="*/ 1367552 h 1478348"/>
              <a:gd name="connsiteX5" fmla="*/ 1728923 w 2236923"/>
              <a:gd name="connsiteY5" fmla="*/ 1291352 h 1478348"/>
              <a:gd name="connsiteX6" fmla="*/ 1647643 w 2236923"/>
              <a:gd name="connsiteY6" fmla="*/ 1149112 h 1478348"/>
              <a:gd name="connsiteX7" fmla="*/ 1419043 w 2236923"/>
              <a:gd name="connsiteY7" fmla="*/ 1029732 h 1478348"/>
              <a:gd name="connsiteX8" fmla="*/ 1231083 w 2236923"/>
              <a:gd name="connsiteY8" fmla="*/ 1184672 h 1478348"/>
              <a:gd name="connsiteX9" fmla="*/ 1233623 w 2236923"/>
              <a:gd name="connsiteY9" fmla="*/ 1456452 h 1478348"/>
              <a:gd name="connsiteX10" fmla="*/ 1030423 w 2236923"/>
              <a:gd name="connsiteY10" fmla="*/ 1304052 h 1478348"/>
              <a:gd name="connsiteX11" fmla="*/ 725623 w 2236923"/>
              <a:gd name="connsiteY11" fmla="*/ 1227852 h 1478348"/>
              <a:gd name="connsiteX12" fmla="*/ 611323 w 2236923"/>
              <a:gd name="connsiteY12" fmla="*/ 1062752 h 1478348"/>
              <a:gd name="connsiteX13" fmla="*/ 281123 w 2236923"/>
              <a:gd name="connsiteY13" fmla="*/ 1075452 h 1478348"/>
              <a:gd name="connsiteX14" fmla="*/ 217623 w 2236923"/>
              <a:gd name="connsiteY14" fmla="*/ 1215152 h 1478348"/>
              <a:gd name="connsiteX15" fmla="*/ 420823 w 2236923"/>
              <a:gd name="connsiteY15" fmla="*/ 1456452 h 1478348"/>
              <a:gd name="connsiteX16" fmla="*/ 77923 w 2236923"/>
              <a:gd name="connsiteY16" fmla="*/ 1329452 h 1478348"/>
              <a:gd name="connsiteX17" fmla="*/ 39823 w 2236923"/>
              <a:gd name="connsiteY17" fmla="*/ 948452 h 1478348"/>
              <a:gd name="connsiteX18" fmla="*/ 357323 w 2236923"/>
              <a:gd name="connsiteY18" fmla="*/ 529352 h 1478348"/>
              <a:gd name="connsiteX19" fmla="*/ 700223 w 2236923"/>
              <a:gd name="connsiteY19" fmla="*/ 224552 h 1478348"/>
              <a:gd name="connsiteX0" fmla="*/ 718984 w 2255684"/>
              <a:gd name="connsiteY0" fmla="*/ 224552 h 1478348"/>
              <a:gd name="connsiteX1" fmla="*/ 1417484 w 2255684"/>
              <a:gd name="connsiteY1" fmla="*/ 84852 h 1478348"/>
              <a:gd name="connsiteX2" fmla="*/ 1874684 w 2255684"/>
              <a:gd name="connsiteY2" fmla="*/ 300752 h 1478348"/>
              <a:gd name="connsiteX3" fmla="*/ 2255684 w 2255684"/>
              <a:gd name="connsiteY3" fmla="*/ 1202452 h 1478348"/>
              <a:gd name="connsiteX4" fmla="*/ 1861984 w 2255684"/>
              <a:gd name="connsiteY4" fmla="*/ 1367552 h 1478348"/>
              <a:gd name="connsiteX5" fmla="*/ 1747684 w 2255684"/>
              <a:gd name="connsiteY5" fmla="*/ 1291352 h 1478348"/>
              <a:gd name="connsiteX6" fmla="*/ 1666404 w 2255684"/>
              <a:gd name="connsiteY6" fmla="*/ 1149112 h 1478348"/>
              <a:gd name="connsiteX7" fmla="*/ 1437804 w 2255684"/>
              <a:gd name="connsiteY7" fmla="*/ 1029732 h 1478348"/>
              <a:gd name="connsiteX8" fmla="*/ 1249844 w 2255684"/>
              <a:gd name="connsiteY8" fmla="*/ 1184672 h 1478348"/>
              <a:gd name="connsiteX9" fmla="*/ 1252384 w 2255684"/>
              <a:gd name="connsiteY9" fmla="*/ 1456452 h 1478348"/>
              <a:gd name="connsiteX10" fmla="*/ 1049184 w 2255684"/>
              <a:gd name="connsiteY10" fmla="*/ 1304052 h 1478348"/>
              <a:gd name="connsiteX11" fmla="*/ 744384 w 2255684"/>
              <a:gd name="connsiteY11" fmla="*/ 1227852 h 1478348"/>
              <a:gd name="connsiteX12" fmla="*/ 630084 w 2255684"/>
              <a:gd name="connsiteY12" fmla="*/ 1062752 h 1478348"/>
              <a:gd name="connsiteX13" fmla="*/ 299884 w 2255684"/>
              <a:gd name="connsiteY13" fmla="*/ 1075452 h 1478348"/>
              <a:gd name="connsiteX14" fmla="*/ 236384 w 2255684"/>
              <a:gd name="connsiteY14" fmla="*/ 1215152 h 1478348"/>
              <a:gd name="connsiteX15" fmla="*/ 439584 w 2255684"/>
              <a:gd name="connsiteY15" fmla="*/ 1456452 h 1478348"/>
              <a:gd name="connsiteX16" fmla="*/ 96684 w 2255684"/>
              <a:gd name="connsiteY16" fmla="*/ 1329452 h 1478348"/>
              <a:gd name="connsiteX17" fmla="*/ 58584 w 2255684"/>
              <a:gd name="connsiteY17" fmla="*/ 948452 h 1478348"/>
              <a:gd name="connsiteX18" fmla="*/ 376084 w 2255684"/>
              <a:gd name="connsiteY18" fmla="*/ 529352 h 1478348"/>
              <a:gd name="connsiteX19" fmla="*/ 718984 w 2255684"/>
              <a:gd name="connsiteY19" fmla="*/ 224552 h 1478348"/>
              <a:gd name="connsiteX0" fmla="*/ 709026 w 2245726"/>
              <a:gd name="connsiteY0" fmla="*/ 224552 h 1478348"/>
              <a:gd name="connsiteX1" fmla="*/ 1407526 w 2245726"/>
              <a:gd name="connsiteY1" fmla="*/ 84852 h 1478348"/>
              <a:gd name="connsiteX2" fmla="*/ 1864726 w 2245726"/>
              <a:gd name="connsiteY2" fmla="*/ 300752 h 1478348"/>
              <a:gd name="connsiteX3" fmla="*/ 2245726 w 2245726"/>
              <a:gd name="connsiteY3" fmla="*/ 1202452 h 1478348"/>
              <a:gd name="connsiteX4" fmla="*/ 1852026 w 2245726"/>
              <a:gd name="connsiteY4" fmla="*/ 1367552 h 1478348"/>
              <a:gd name="connsiteX5" fmla="*/ 1737726 w 2245726"/>
              <a:gd name="connsiteY5" fmla="*/ 1291352 h 1478348"/>
              <a:gd name="connsiteX6" fmla="*/ 1656446 w 2245726"/>
              <a:gd name="connsiteY6" fmla="*/ 1149112 h 1478348"/>
              <a:gd name="connsiteX7" fmla="*/ 1427846 w 2245726"/>
              <a:gd name="connsiteY7" fmla="*/ 1029732 h 1478348"/>
              <a:gd name="connsiteX8" fmla="*/ 1239886 w 2245726"/>
              <a:gd name="connsiteY8" fmla="*/ 1184672 h 1478348"/>
              <a:gd name="connsiteX9" fmla="*/ 1242426 w 2245726"/>
              <a:gd name="connsiteY9" fmla="*/ 1456452 h 1478348"/>
              <a:gd name="connsiteX10" fmla="*/ 1039226 w 2245726"/>
              <a:gd name="connsiteY10" fmla="*/ 1304052 h 1478348"/>
              <a:gd name="connsiteX11" fmla="*/ 734426 w 2245726"/>
              <a:gd name="connsiteY11" fmla="*/ 1227852 h 1478348"/>
              <a:gd name="connsiteX12" fmla="*/ 620126 w 2245726"/>
              <a:gd name="connsiteY12" fmla="*/ 1062752 h 1478348"/>
              <a:gd name="connsiteX13" fmla="*/ 289926 w 2245726"/>
              <a:gd name="connsiteY13" fmla="*/ 1075452 h 1478348"/>
              <a:gd name="connsiteX14" fmla="*/ 226426 w 2245726"/>
              <a:gd name="connsiteY14" fmla="*/ 1215152 h 1478348"/>
              <a:gd name="connsiteX15" fmla="*/ 429626 w 2245726"/>
              <a:gd name="connsiteY15" fmla="*/ 1456452 h 1478348"/>
              <a:gd name="connsiteX16" fmla="*/ 86726 w 2245726"/>
              <a:gd name="connsiteY16" fmla="*/ 1329452 h 1478348"/>
              <a:gd name="connsiteX17" fmla="*/ 48626 w 2245726"/>
              <a:gd name="connsiteY17" fmla="*/ 948452 h 1478348"/>
              <a:gd name="connsiteX18" fmla="*/ 366126 w 2245726"/>
              <a:gd name="connsiteY18" fmla="*/ 529352 h 1478348"/>
              <a:gd name="connsiteX19" fmla="*/ 709026 w 2245726"/>
              <a:gd name="connsiteY19" fmla="*/ 224552 h 1478348"/>
              <a:gd name="connsiteX0" fmla="*/ 687148 w 2223848"/>
              <a:gd name="connsiteY0" fmla="*/ 224552 h 1478348"/>
              <a:gd name="connsiteX1" fmla="*/ 1385648 w 2223848"/>
              <a:gd name="connsiteY1" fmla="*/ 84852 h 1478348"/>
              <a:gd name="connsiteX2" fmla="*/ 1842848 w 2223848"/>
              <a:gd name="connsiteY2" fmla="*/ 300752 h 1478348"/>
              <a:gd name="connsiteX3" fmla="*/ 2223848 w 2223848"/>
              <a:gd name="connsiteY3" fmla="*/ 1202452 h 1478348"/>
              <a:gd name="connsiteX4" fmla="*/ 1830148 w 2223848"/>
              <a:gd name="connsiteY4" fmla="*/ 1367552 h 1478348"/>
              <a:gd name="connsiteX5" fmla="*/ 1715848 w 2223848"/>
              <a:gd name="connsiteY5" fmla="*/ 1291352 h 1478348"/>
              <a:gd name="connsiteX6" fmla="*/ 1634568 w 2223848"/>
              <a:gd name="connsiteY6" fmla="*/ 1149112 h 1478348"/>
              <a:gd name="connsiteX7" fmla="*/ 1405968 w 2223848"/>
              <a:gd name="connsiteY7" fmla="*/ 1029732 h 1478348"/>
              <a:gd name="connsiteX8" fmla="*/ 1218008 w 2223848"/>
              <a:gd name="connsiteY8" fmla="*/ 1184672 h 1478348"/>
              <a:gd name="connsiteX9" fmla="*/ 1220548 w 2223848"/>
              <a:gd name="connsiteY9" fmla="*/ 1456452 h 1478348"/>
              <a:gd name="connsiteX10" fmla="*/ 1017348 w 2223848"/>
              <a:gd name="connsiteY10" fmla="*/ 1304052 h 1478348"/>
              <a:gd name="connsiteX11" fmla="*/ 712548 w 2223848"/>
              <a:gd name="connsiteY11" fmla="*/ 1227852 h 1478348"/>
              <a:gd name="connsiteX12" fmla="*/ 598248 w 2223848"/>
              <a:gd name="connsiteY12" fmla="*/ 1062752 h 1478348"/>
              <a:gd name="connsiteX13" fmla="*/ 268048 w 2223848"/>
              <a:gd name="connsiteY13" fmla="*/ 1075452 h 1478348"/>
              <a:gd name="connsiteX14" fmla="*/ 204548 w 2223848"/>
              <a:gd name="connsiteY14" fmla="*/ 1215152 h 1478348"/>
              <a:gd name="connsiteX15" fmla="*/ 407748 w 2223848"/>
              <a:gd name="connsiteY15" fmla="*/ 1456452 h 1478348"/>
              <a:gd name="connsiteX16" fmla="*/ 64848 w 2223848"/>
              <a:gd name="connsiteY16" fmla="*/ 1329452 h 1478348"/>
              <a:gd name="connsiteX17" fmla="*/ 26748 w 2223848"/>
              <a:gd name="connsiteY17" fmla="*/ 948452 h 1478348"/>
              <a:gd name="connsiteX18" fmla="*/ 344248 w 2223848"/>
              <a:gd name="connsiteY18" fmla="*/ 529352 h 1478348"/>
              <a:gd name="connsiteX19" fmla="*/ 687148 w 2223848"/>
              <a:gd name="connsiteY19" fmla="*/ 224552 h 1478348"/>
              <a:gd name="connsiteX0" fmla="*/ 699446 w 2236146"/>
              <a:gd name="connsiteY0" fmla="*/ 224552 h 1478348"/>
              <a:gd name="connsiteX1" fmla="*/ 1397946 w 2236146"/>
              <a:gd name="connsiteY1" fmla="*/ 84852 h 1478348"/>
              <a:gd name="connsiteX2" fmla="*/ 1855146 w 2236146"/>
              <a:gd name="connsiteY2" fmla="*/ 300752 h 1478348"/>
              <a:gd name="connsiteX3" fmla="*/ 2236146 w 2236146"/>
              <a:gd name="connsiteY3" fmla="*/ 1202452 h 1478348"/>
              <a:gd name="connsiteX4" fmla="*/ 1842446 w 2236146"/>
              <a:gd name="connsiteY4" fmla="*/ 1367552 h 1478348"/>
              <a:gd name="connsiteX5" fmla="*/ 1728146 w 2236146"/>
              <a:gd name="connsiteY5" fmla="*/ 1291352 h 1478348"/>
              <a:gd name="connsiteX6" fmla="*/ 1646866 w 2236146"/>
              <a:gd name="connsiteY6" fmla="*/ 1149112 h 1478348"/>
              <a:gd name="connsiteX7" fmla="*/ 1418266 w 2236146"/>
              <a:gd name="connsiteY7" fmla="*/ 1029732 h 1478348"/>
              <a:gd name="connsiteX8" fmla="*/ 1230306 w 2236146"/>
              <a:gd name="connsiteY8" fmla="*/ 1184672 h 1478348"/>
              <a:gd name="connsiteX9" fmla="*/ 1232846 w 2236146"/>
              <a:gd name="connsiteY9" fmla="*/ 1456452 h 1478348"/>
              <a:gd name="connsiteX10" fmla="*/ 1029646 w 2236146"/>
              <a:gd name="connsiteY10" fmla="*/ 1304052 h 1478348"/>
              <a:gd name="connsiteX11" fmla="*/ 724846 w 2236146"/>
              <a:gd name="connsiteY11" fmla="*/ 1227852 h 1478348"/>
              <a:gd name="connsiteX12" fmla="*/ 610546 w 2236146"/>
              <a:gd name="connsiteY12" fmla="*/ 1062752 h 1478348"/>
              <a:gd name="connsiteX13" fmla="*/ 280346 w 2236146"/>
              <a:gd name="connsiteY13" fmla="*/ 1075452 h 1478348"/>
              <a:gd name="connsiteX14" fmla="*/ 216846 w 2236146"/>
              <a:gd name="connsiteY14" fmla="*/ 1215152 h 1478348"/>
              <a:gd name="connsiteX15" fmla="*/ 420046 w 2236146"/>
              <a:gd name="connsiteY15" fmla="*/ 1456452 h 1478348"/>
              <a:gd name="connsiteX16" fmla="*/ 77146 w 2236146"/>
              <a:gd name="connsiteY16" fmla="*/ 1329452 h 1478348"/>
              <a:gd name="connsiteX17" fmla="*/ 39046 w 2236146"/>
              <a:gd name="connsiteY17" fmla="*/ 948452 h 1478348"/>
              <a:gd name="connsiteX18" fmla="*/ 356546 w 2236146"/>
              <a:gd name="connsiteY18" fmla="*/ 529352 h 1478348"/>
              <a:gd name="connsiteX19" fmla="*/ 699446 w 2236146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1264" h="1478348">
                <a:moveTo>
                  <a:pt x="704564" y="224552"/>
                </a:moveTo>
                <a:cubicBezTo>
                  <a:pt x="1005977" y="-142055"/>
                  <a:pt x="1360731" y="39979"/>
                  <a:pt x="1403064" y="84852"/>
                </a:cubicBezTo>
                <a:cubicBezTo>
                  <a:pt x="1624044" y="149199"/>
                  <a:pt x="1822164" y="244025"/>
                  <a:pt x="1860264" y="300752"/>
                </a:cubicBezTo>
                <a:cubicBezTo>
                  <a:pt x="1964404" y="410819"/>
                  <a:pt x="1931384" y="612325"/>
                  <a:pt x="2241264" y="1202452"/>
                </a:cubicBezTo>
                <a:cubicBezTo>
                  <a:pt x="2087171" y="1204145"/>
                  <a:pt x="1940697" y="1388719"/>
                  <a:pt x="1847564" y="1367552"/>
                </a:cubicBezTo>
                <a:lnTo>
                  <a:pt x="1733264" y="1291352"/>
                </a:lnTo>
                <a:cubicBezTo>
                  <a:pt x="1716331" y="1236319"/>
                  <a:pt x="1699397" y="1211765"/>
                  <a:pt x="1651984" y="1149112"/>
                </a:cubicBezTo>
                <a:cubicBezTo>
                  <a:pt x="1563084" y="1068679"/>
                  <a:pt x="1504664" y="1041585"/>
                  <a:pt x="1423384" y="1029732"/>
                </a:cubicBezTo>
                <a:cubicBezTo>
                  <a:pt x="1330251" y="1078839"/>
                  <a:pt x="1305697" y="1089845"/>
                  <a:pt x="1235424" y="1184672"/>
                </a:cubicBezTo>
                <a:cubicBezTo>
                  <a:pt x="1236271" y="1275265"/>
                  <a:pt x="1259977" y="1373479"/>
                  <a:pt x="1237964" y="1456452"/>
                </a:cubicBezTo>
                <a:lnTo>
                  <a:pt x="1034764" y="1304052"/>
                </a:lnTo>
                <a:cubicBezTo>
                  <a:pt x="933164" y="1278652"/>
                  <a:pt x="892524" y="1359932"/>
                  <a:pt x="729964" y="1227852"/>
                </a:cubicBezTo>
                <a:lnTo>
                  <a:pt x="615664" y="1062752"/>
                </a:lnTo>
                <a:lnTo>
                  <a:pt x="285464" y="1075452"/>
                </a:lnTo>
                <a:lnTo>
                  <a:pt x="221964" y="1215152"/>
                </a:lnTo>
                <a:lnTo>
                  <a:pt x="425164" y="1456452"/>
                </a:lnTo>
                <a:cubicBezTo>
                  <a:pt x="242284" y="1520799"/>
                  <a:pt x="127984" y="1432745"/>
                  <a:pt x="82264" y="1329452"/>
                </a:cubicBezTo>
                <a:cubicBezTo>
                  <a:pt x="-52356" y="1164352"/>
                  <a:pt x="11144" y="1044972"/>
                  <a:pt x="44164" y="948452"/>
                </a:cubicBezTo>
                <a:cubicBezTo>
                  <a:pt x="180477" y="732552"/>
                  <a:pt x="210111" y="676672"/>
                  <a:pt x="361664" y="529352"/>
                </a:cubicBezTo>
                <a:cubicBezTo>
                  <a:pt x="430244" y="382032"/>
                  <a:pt x="529304" y="326152"/>
                  <a:pt x="704564" y="224552"/>
                </a:cubicBezTo>
                <a:close/>
              </a:path>
            </a:pathLst>
          </a:custGeom>
          <a:gradFill>
            <a:gsLst>
              <a:gs pos="0">
                <a:srgbClr val="7C7B40"/>
              </a:gs>
              <a:gs pos="54000">
                <a:srgbClr val="26211E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3D2AE58-496A-43E9-B994-0A8280EA6F82}"/>
              </a:ext>
            </a:extLst>
          </p:cNvPr>
          <p:cNvSpPr/>
          <p:nvPr/>
        </p:nvSpPr>
        <p:spPr>
          <a:xfrm>
            <a:off x="11408463" y="6124772"/>
            <a:ext cx="34978" cy="10585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CD4699-8C93-4194-A5DE-AE377ABC6D29}"/>
              </a:ext>
            </a:extLst>
          </p:cNvPr>
          <p:cNvSpPr/>
          <p:nvPr/>
        </p:nvSpPr>
        <p:spPr>
          <a:xfrm>
            <a:off x="11379192" y="6159750"/>
            <a:ext cx="201031" cy="265095"/>
          </a:xfrm>
          <a:custGeom>
            <a:avLst/>
            <a:gdLst>
              <a:gd name="connsiteX0" fmla="*/ 998220 w 1386840"/>
              <a:gd name="connsiteY0" fmla="*/ 0 h 1828800"/>
              <a:gd name="connsiteX1" fmla="*/ 853440 w 1386840"/>
              <a:gd name="connsiteY1" fmla="*/ 800100 h 1828800"/>
              <a:gd name="connsiteX2" fmla="*/ 640080 w 1386840"/>
              <a:gd name="connsiteY2" fmla="*/ 998220 h 1828800"/>
              <a:gd name="connsiteX3" fmla="*/ 586740 w 1386840"/>
              <a:gd name="connsiteY3" fmla="*/ 967740 h 1828800"/>
              <a:gd name="connsiteX4" fmla="*/ 38100 w 1386840"/>
              <a:gd name="connsiteY4" fmla="*/ 1470660 h 1828800"/>
              <a:gd name="connsiteX5" fmla="*/ 0 w 1386840"/>
              <a:gd name="connsiteY5" fmla="*/ 1615440 h 1828800"/>
              <a:gd name="connsiteX6" fmla="*/ 160020 w 1386840"/>
              <a:gd name="connsiteY6" fmla="*/ 1584960 h 1828800"/>
              <a:gd name="connsiteX7" fmla="*/ 327660 w 1386840"/>
              <a:gd name="connsiteY7" fmla="*/ 1676400 h 1828800"/>
              <a:gd name="connsiteX8" fmla="*/ 251460 w 1386840"/>
              <a:gd name="connsiteY8" fmla="*/ 1828800 h 1828800"/>
              <a:gd name="connsiteX9" fmla="*/ 708660 w 1386840"/>
              <a:gd name="connsiteY9" fmla="*/ 1828800 h 1828800"/>
              <a:gd name="connsiteX10" fmla="*/ 944880 w 1386840"/>
              <a:gd name="connsiteY10" fmla="*/ 1524000 h 1828800"/>
              <a:gd name="connsiteX11" fmla="*/ 1386840 w 1386840"/>
              <a:gd name="connsiteY11" fmla="*/ 579120 h 1828800"/>
              <a:gd name="connsiteX12" fmla="*/ 998220 w 1386840"/>
              <a:gd name="connsiteY1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6840" h="1828800">
                <a:moveTo>
                  <a:pt x="998220" y="0"/>
                </a:moveTo>
                <a:lnTo>
                  <a:pt x="853440" y="800100"/>
                </a:lnTo>
                <a:lnTo>
                  <a:pt x="640080" y="998220"/>
                </a:lnTo>
                <a:lnTo>
                  <a:pt x="586740" y="967740"/>
                </a:lnTo>
                <a:lnTo>
                  <a:pt x="38100" y="1470660"/>
                </a:lnTo>
                <a:lnTo>
                  <a:pt x="0" y="1615440"/>
                </a:lnTo>
                <a:lnTo>
                  <a:pt x="160020" y="1584960"/>
                </a:lnTo>
                <a:lnTo>
                  <a:pt x="327660" y="1676400"/>
                </a:lnTo>
                <a:lnTo>
                  <a:pt x="251460" y="1828800"/>
                </a:lnTo>
                <a:lnTo>
                  <a:pt x="708660" y="1828800"/>
                </a:lnTo>
                <a:lnTo>
                  <a:pt x="944880" y="1524000"/>
                </a:lnTo>
                <a:lnTo>
                  <a:pt x="1386840" y="579120"/>
                </a:lnTo>
                <a:lnTo>
                  <a:pt x="998220" y="0"/>
                </a:lnTo>
                <a:close/>
              </a:path>
            </a:pathLst>
          </a:custGeom>
          <a:solidFill>
            <a:srgbClr val="52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C1790E0-55B6-42EA-AEF9-4CBFA308E5A2}"/>
              </a:ext>
            </a:extLst>
          </p:cNvPr>
          <p:cNvSpPr/>
          <p:nvPr/>
        </p:nvSpPr>
        <p:spPr>
          <a:xfrm rot="19847742">
            <a:off x="11335550" y="6046294"/>
            <a:ext cx="51924" cy="15517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CC47FE6-8734-4C1A-8B8B-4E95BE072EE7}"/>
              </a:ext>
            </a:extLst>
          </p:cNvPr>
          <p:cNvSpPr/>
          <p:nvPr/>
        </p:nvSpPr>
        <p:spPr>
          <a:xfrm>
            <a:off x="11517539" y="6148409"/>
            <a:ext cx="67378" cy="129234"/>
          </a:xfrm>
          <a:custGeom>
            <a:avLst/>
            <a:gdLst>
              <a:gd name="connsiteX0" fmla="*/ 83820 w 464820"/>
              <a:gd name="connsiteY0" fmla="*/ 0 h 891540"/>
              <a:gd name="connsiteX1" fmla="*/ 38100 w 464820"/>
              <a:gd name="connsiteY1" fmla="*/ 228600 h 891540"/>
              <a:gd name="connsiteX2" fmla="*/ 0 w 464820"/>
              <a:gd name="connsiteY2" fmla="*/ 396240 h 891540"/>
              <a:gd name="connsiteX3" fmla="*/ 114300 w 464820"/>
              <a:gd name="connsiteY3" fmla="*/ 891540 h 891540"/>
              <a:gd name="connsiteX4" fmla="*/ 464820 w 464820"/>
              <a:gd name="connsiteY4" fmla="*/ 205740 h 891540"/>
              <a:gd name="connsiteX5" fmla="*/ 83820 w 464820"/>
              <a:gd name="connsiteY5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" h="891540">
                <a:moveTo>
                  <a:pt x="83820" y="0"/>
                </a:moveTo>
                <a:lnTo>
                  <a:pt x="38100" y="228600"/>
                </a:lnTo>
                <a:lnTo>
                  <a:pt x="0" y="396240"/>
                </a:lnTo>
                <a:lnTo>
                  <a:pt x="114300" y="891540"/>
                </a:lnTo>
                <a:lnTo>
                  <a:pt x="464820" y="205740"/>
                </a:lnTo>
                <a:lnTo>
                  <a:pt x="838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E737FF6-FC99-43B7-A373-B9228F807548}"/>
              </a:ext>
            </a:extLst>
          </p:cNvPr>
          <p:cNvSpPr/>
          <p:nvPr/>
        </p:nvSpPr>
        <p:spPr>
          <a:xfrm>
            <a:off x="11516158" y="5995985"/>
            <a:ext cx="113218" cy="246607"/>
          </a:xfrm>
          <a:custGeom>
            <a:avLst/>
            <a:gdLst>
              <a:gd name="connsiteX0" fmla="*/ 466725 w 781050"/>
              <a:gd name="connsiteY0" fmla="*/ 0 h 1676400"/>
              <a:gd name="connsiteX1" fmla="*/ 638175 w 781050"/>
              <a:gd name="connsiteY1" fmla="*/ 47625 h 1676400"/>
              <a:gd name="connsiteX2" fmla="*/ 723900 w 781050"/>
              <a:gd name="connsiteY2" fmla="*/ 142875 h 1676400"/>
              <a:gd name="connsiteX3" fmla="*/ 781050 w 781050"/>
              <a:gd name="connsiteY3" fmla="*/ 342900 h 1676400"/>
              <a:gd name="connsiteX4" fmla="*/ 333375 w 781050"/>
              <a:gd name="connsiteY4" fmla="*/ 1676400 h 1676400"/>
              <a:gd name="connsiteX5" fmla="*/ 161925 w 781050"/>
              <a:gd name="connsiteY5" fmla="*/ 1428750 h 1676400"/>
              <a:gd name="connsiteX6" fmla="*/ 19050 w 781050"/>
              <a:gd name="connsiteY6" fmla="*/ 1114425 h 1676400"/>
              <a:gd name="connsiteX7" fmla="*/ 19050 w 781050"/>
              <a:gd name="connsiteY7" fmla="*/ 1085850 h 1676400"/>
              <a:gd name="connsiteX8" fmla="*/ 0 w 781050"/>
              <a:gd name="connsiteY8" fmla="*/ 904875 h 1676400"/>
              <a:gd name="connsiteX9" fmla="*/ 95250 w 781050"/>
              <a:gd name="connsiteY9" fmla="*/ 942975 h 1676400"/>
              <a:gd name="connsiteX10" fmla="*/ 542925 w 781050"/>
              <a:gd name="connsiteY10" fmla="*/ 114300 h 1676400"/>
              <a:gd name="connsiteX11" fmla="*/ 466725 w 781050"/>
              <a:gd name="connsiteY11" fmla="*/ 0 h 1676400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49569 h 1702157"/>
              <a:gd name="connsiteX1" fmla="*/ 638175 w 781050"/>
              <a:gd name="connsiteY1" fmla="*/ 73382 h 1702157"/>
              <a:gd name="connsiteX2" fmla="*/ 723900 w 781050"/>
              <a:gd name="connsiteY2" fmla="*/ 168632 h 1702157"/>
              <a:gd name="connsiteX3" fmla="*/ 781050 w 781050"/>
              <a:gd name="connsiteY3" fmla="*/ 368657 h 1702157"/>
              <a:gd name="connsiteX4" fmla="*/ 333375 w 781050"/>
              <a:gd name="connsiteY4" fmla="*/ 1702157 h 1702157"/>
              <a:gd name="connsiteX5" fmla="*/ 161925 w 781050"/>
              <a:gd name="connsiteY5" fmla="*/ 1454507 h 1702157"/>
              <a:gd name="connsiteX6" fmla="*/ 19050 w 781050"/>
              <a:gd name="connsiteY6" fmla="*/ 1140182 h 1702157"/>
              <a:gd name="connsiteX7" fmla="*/ 19050 w 781050"/>
              <a:gd name="connsiteY7" fmla="*/ 1111607 h 1702157"/>
              <a:gd name="connsiteX8" fmla="*/ 0 w 781050"/>
              <a:gd name="connsiteY8" fmla="*/ 930632 h 1702157"/>
              <a:gd name="connsiteX9" fmla="*/ 95250 w 781050"/>
              <a:gd name="connsiteY9" fmla="*/ 968732 h 1702157"/>
              <a:gd name="connsiteX10" fmla="*/ 519112 w 781050"/>
              <a:gd name="connsiteY10" fmla="*/ 159107 h 1702157"/>
              <a:gd name="connsiteX11" fmla="*/ 409575 w 781050"/>
              <a:gd name="connsiteY11" fmla="*/ 49569 h 1702157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23900 w 781050"/>
              <a:gd name="connsiteY2" fmla="*/ 167728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33388 w 804863"/>
              <a:gd name="connsiteY0" fmla="*/ 48665 h 1701253"/>
              <a:gd name="connsiteX1" fmla="*/ 661988 w 804863"/>
              <a:gd name="connsiteY1" fmla="*/ 72478 h 1701253"/>
              <a:gd name="connsiteX2" fmla="*/ 738188 w 804863"/>
              <a:gd name="connsiteY2" fmla="*/ 182015 h 1701253"/>
              <a:gd name="connsiteX3" fmla="*/ 804863 w 804863"/>
              <a:gd name="connsiteY3" fmla="*/ 367753 h 1701253"/>
              <a:gd name="connsiteX4" fmla="*/ 357188 w 804863"/>
              <a:gd name="connsiteY4" fmla="*/ 1701253 h 1701253"/>
              <a:gd name="connsiteX5" fmla="*/ 185738 w 804863"/>
              <a:gd name="connsiteY5" fmla="*/ 1453603 h 1701253"/>
              <a:gd name="connsiteX6" fmla="*/ 42863 w 804863"/>
              <a:gd name="connsiteY6" fmla="*/ 1139278 h 1701253"/>
              <a:gd name="connsiteX7" fmla="*/ 0 w 804863"/>
              <a:gd name="connsiteY7" fmla="*/ 1382166 h 1701253"/>
              <a:gd name="connsiteX8" fmla="*/ 23813 w 804863"/>
              <a:gd name="connsiteY8" fmla="*/ 929728 h 1701253"/>
              <a:gd name="connsiteX9" fmla="*/ 119063 w 804863"/>
              <a:gd name="connsiteY9" fmla="*/ 967828 h 1701253"/>
              <a:gd name="connsiteX10" fmla="*/ 542925 w 804863"/>
              <a:gd name="connsiteY10" fmla="*/ 158203 h 1701253"/>
              <a:gd name="connsiteX11" fmla="*/ 433388 w 804863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28575 w 781050"/>
              <a:gd name="connsiteY9" fmla="*/ 1091653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0535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50" h="1701253">
                <a:moveTo>
                  <a:pt x="409575" y="48665"/>
                </a:moveTo>
                <a:cubicBezTo>
                  <a:pt x="571500" y="-71985"/>
                  <a:pt x="619125" y="69302"/>
                  <a:pt x="638175" y="72478"/>
                </a:cubicBezTo>
                <a:lnTo>
                  <a:pt x="714375" y="182015"/>
                </a:lnTo>
                <a:lnTo>
                  <a:pt x="781050" y="367753"/>
                </a:lnTo>
                <a:lnTo>
                  <a:pt x="333375" y="1701253"/>
                </a:lnTo>
                <a:lnTo>
                  <a:pt x="161925" y="1453603"/>
                </a:lnTo>
                <a:cubicBezTo>
                  <a:pt x="100012" y="1391691"/>
                  <a:pt x="100013" y="1310728"/>
                  <a:pt x="52388" y="1205953"/>
                </a:cubicBezTo>
                <a:cubicBezTo>
                  <a:pt x="38100" y="1263104"/>
                  <a:pt x="66676" y="1263104"/>
                  <a:pt x="33337" y="1339303"/>
                </a:cubicBezTo>
                <a:cubicBezTo>
                  <a:pt x="-1587" y="1217065"/>
                  <a:pt x="11112" y="1066253"/>
                  <a:pt x="0" y="929728"/>
                </a:cubicBezTo>
                <a:lnTo>
                  <a:pt x="90488" y="1044028"/>
                </a:lnTo>
                <a:lnTo>
                  <a:pt x="519112" y="158203"/>
                </a:lnTo>
                <a:cubicBezTo>
                  <a:pt x="503237" y="75652"/>
                  <a:pt x="468312" y="93116"/>
                  <a:pt x="409575" y="48665"/>
                </a:cubicBezTo>
                <a:close/>
              </a:path>
            </a:pathLst>
          </a:custGeom>
          <a:solidFill>
            <a:srgbClr val="8B8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FFAA50D-387F-41F4-B712-B668F5FAC475}"/>
              </a:ext>
            </a:extLst>
          </p:cNvPr>
          <p:cNvSpPr/>
          <p:nvPr/>
        </p:nvSpPr>
        <p:spPr>
          <a:xfrm>
            <a:off x="11493760" y="6005111"/>
            <a:ext cx="440101" cy="860508"/>
          </a:xfrm>
          <a:custGeom>
            <a:avLst/>
            <a:gdLst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440145 w 3048000"/>
              <a:gd name="connsiteY15" fmla="*/ 16285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175986 w 3033486"/>
              <a:gd name="connsiteY14" fmla="*/ 21463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074000 w 3036105"/>
              <a:gd name="connsiteY2" fmla="*/ 1429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997800 w 3036105"/>
              <a:gd name="connsiteY2" fmla="*/ 3487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42580 w 3036105"/>
              <a:gd name="connsiteY2" fmla="*/ 1810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6105" h="5936343">
                <a:moveTo>
                  <a:pt x="742349" y="0"/>
                </a:moveTo>
                <a:lnTo>
                  <a:pt x="902006" y="14514"/>
                </a:lnTo>
                <a:lnTo>
                  <a:pt x="1142580" y="181066"/>
                </a:lnTo>
                <a:lnTo>
                  <a:pt x="1264863" y="203200"/>
                </a:lnTo>
                <a:cubicBezTo>
                  <a:pt x="1564341" y="292947"/>
                  <a:pt x="1688559" y="344593"/>
                  <a:pt x="1911837" y="579120"/>
                </a:cubicBezTo>
                <a:lnTo>
                  <a:pt x="2382463" y="1117600"/>
                </a:lnTo>
                <a:cubicBezTo>
                  <a:pt x="2614087" y="1499689"/>
                  <a:pt x="2838090" y="1828437"/>
                  <a:pt x="2963034" y="2423886"/>
                </a:cubicBezTo>
                <a:cubicBezTo>
                  <a:pt x="2987225" y="2902857"/>
                  <a:pt x="3041895" y="3374209"/>
                  <a:pt x="3035606" y="3860800"/>
                </a:cubicBezTo>
                <a:cubicBezTo>
                  <a:pt x="3007545" y="4250388"/>
                  <a:pt x="2804224" y="4830475"/>
                  <a:pt x="2585663" y="5326743"/>
                </a:cubicBezTo>
                <a:cubicBezTo>
                  <a:pt x="2078389" y="5529943"/>
                  <a:pt x="1273934" y="5733143"/>
                  <a:pt x="103720" y="5936343"/>
                </a:cubicBezTo>
                <a:cubicBezTo>
                  <a:pt x="71910" y="5164183"/>
                  <a:pt x="-58961" y="4559663"/>
                  <a:pt x="31149" y="3802743"/>
                </a:cubicBezTo>
                <a:lnTo>
                  <a:pt x="423034" y="3672114"/>
                </a:lnTo>
                <a:lnTo>
                  <a:pt x="31149" y="3410857"/>
                </a:lnTo>
                <a:lnTo>
                  <a:pt x="2120" y="2728686"/>
                </a:lnTo>
                <a:lnTo>
                  <a:pt x="71426" y="2070100"/>
                </a:lnTo>
                <a:cubicBezTo>
                  <a:pt x="195281" y="1750181"/>
                  <a:pt x="220076" y="1636002"/>
                  <a:pt x="336311" y="1438003"/>
                </a:cubicBezTo>
                <a:cubicBezTo>
                  <a:pt x="456417" y="879929"/>
                  <a:pt x="957523" y="184694"/>
                  <a:pt x="742349" y="0"/>
                </a:cubicBezTo>
                <a:close/>
              </a:path>
            </a:pathLst>
          </a:custGeom>
          <a:gradFill>
            <a:gsLst>
              <a:gs pos="0">
                <a:srgbClr val="30282F"/>
              </a:gs>
              <a:gs pos="75000">
                <a:srgbClr val="0C080B"/>
              </a:gs>
            </a:gsLst>
            <a:lin ang="30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56EA522-C6E2-4353-8073-5D9223F33EFA}"/>
              </a:ext>
            </a:extLst>
          </p:cNvPr>
          <p:cNvSpPr/>
          <p:nvPr/>
        </p:nvSpPr>
        <p:spPr>
          <a:xfrm>
            <a:off x="11392815" y="6124772"/>
            <a:ext cx="377393" cy="458394"/>
          </a:xfrm>
          <a:custGeom>
            <a:avLst/>
            <a:gdLst>
              <a:gd name="connsiteX0" fmla="*/ 152400 w 2603500"/>
              <a:gd name="connsiteY0" fmla="*/ 2082800 h 3162300"/>
              <a:gd name="connsiteX1" fmla="*/ 0 w 2603500"/>
              <a:gd name="connsiteY1" fmla="*/ 2362200 h 3162300"/>
              <a:gd name="connsiteX2" fmla="*/ 38100 w 2603500"/>
              <a:gd name="connsiteY2" fmla="*/ 3162300 h 3162300"/>
              <a:gd name="connsiteX3" fmla="*/ 2057400 w 2603500"/>
              <a:gd name="connsiteY3" fmla="*/ 2781300 h 3162300"/>
              <a:gd name="connsiteX4" fmla="*/ 2374900 w 2603500"/>
              <a:gd name="connsiteY4" fmla="*/ 2400300 h 3162300"/>
              <a:gd name="connsiteX5" fmla="*/ 2603500 w 2603500"/>
              <a:gd name="connsiteY5" fmla="*/ 990600 h 3162300"/>
              <a:gd name="connsiteX6" fmla="*/ 2438400 w 2603500"/>
              <a:gd name="connsiteY6" fmla="*/ 292100 h 3162300"/>
              <a:gd name="connsiteX7" fmla="*/ 1968500 w 2603500"/>
              <a:gd name="connsiteY7" fmla="*/ 0 h 3162300"/>
              <a:gd name="connsiteX8" fmla="*/ 1435100 w 2603500"/>
              <a:gd name="connsiteY8" fmla="*/ 342900 h 3162300"/>
              <a:gd name="connsiteX9" fmla="*/ 1371600 w 2603500"/>
              <a:gd name="connsiteY9" fmla="*/ 431800 h 3162300"/>
              <a:gd name="connsiteX10" fmla="*/ 1473200 w 2603500"/>
              <a:gd name="connsiteY10" fmla="*/ 1384300 h 3162300"/>
              <a:gd name="connsiteX11" fmla="*/ 1371600 w 2603500"/>
              <a:gd name="connsiteY11" fmla="*/ 1765300 h 3162300"/>
              <a:gd name="connsiteX12" fmla="*/ 1485900 w 2603500"/>
              <a:gd name="connsiteY12" fmla="*/ 2133600 h 3162300"/>
              <a:gd name="connsiteX13" fmla="*/ 1371600 w 2603500"/>
              <a:gd name="connsiteY13" fmla="*/ 1879600 h 3162300"/>
              <a:gd name="connsiteX14" fmla="*/ 723900 w 2603500"/>
              <a:gd name="connsiteY14" fmla="*/ 2070100 h 3162300"/>
              <a:gd name="connsiteX15" fmla="*/ 647700 w 2603500"/>
              <a:gd name="connsiteY15" fmla="*/ 2057400 h 3162300"/>
              <a:gd name="connsiteX16" fmla="*/ 533400 w 2603500"/>
              <a:gd name="connsiteY16" fmla="*/ 2108200 h 3162300"/>
              <a:gd name="connsiteX17" fmla="*/ 152400 w 2603500"/>
              <a:gd name="connsiteY17" fmla="*/ 20828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03500" h="3162300">
                <a:moveTo>
                  <a:pt x="152400" y="2082800"/>
                </a:moveTo>
                <a:lnTo>
                  <a:pt x="0" y="2362200"/>
                </a:lnTo>
                <a:lnTo>
                  <a:pt x="38100" y="3162300"/>
                </a:lnTo>
                <a:lnTo>
                  <a:pt x="2057400" y="2781300"/>
                </a:lnTo>
                <a:lnTo>
                  <a:pt x="2374900" y="2400300"/>
                </a:lnTo>
                <a:lnTo>
                  <a:pt x="2603500" y="990600"/>
                </a:lnTo>
                <a:lnTo>
                  <a:pt x="2438400" y="292100"/>
                </a:lnTo>
                <a:lnTo>
                  <a:pt x="1968500" y="0"/>
                </a:lnTo>
                <a:lnTo>
                  <a:pt x="1435100" y="342900"/>
                </a:lnTo>
                <a:lnTo>
                  <a:pt x="1371600" y="431800"/>
                </a:lnTo>
                <a:lnTo>
                  <a:pt x="1473200" y="1384300"/>
                </a:lnTo>
                <a:lnTo>
                  <a:pt x="1371600" y="1765300"/>
                </a:lnTo>
                <a:lnTo>
                  <a:pt x="1485900" y="2133600"/>
                </a:lnTo>
                <a:lnTo>
                  <a:pt x="1371600" y="1879600"/>
                </a:lnTo>
                <a:lnTo>
                  <a:pt x="723900" y="2070100"/>
                </a:lnTo>
                <a:lnTo>
                  <a:pt x="647700" y="2057400"/>
                </a:lnTo>
                <a:lnTo>
                  <a:pt x="533400" y="2108200"/>
                </a:lnTo>
                <a:lnTo>
                  <a:pt x="152400" y="2082800"/>
                </a:lnTo>
                <a:close/>
              </a:path>
            </a:pathLst>
          </a:custGeom>
          <a:gradFill>
            <a:gsLst>
              <a:gs pos="90000">
                <a:srgbClr val="0C080B"/>
              </a:gs>
              <a:gs pos="0">
                <a:srgbClr val="524451"/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4B80725-9806-459D-BC9A-A9A6F5902EEE}"/>
              </a:ext>
            </a:extLst>
          </p:cNvPr>
          <p:cNvSpPr/>
          <p:nvPr/>
        </p:nvSpPr>
        <p:spPr>
          <a:xfrm>
            <a:off x="11253272" y="6372931"/>
            <a:ext cx="184462" cy="97202"/>
          </a:xfrm>
          <a:custGeom>
            <a:avLst/>
            <a:gdLst>
              <a:gd name="connsiteX0" fmla="*/ 1036320 w 1272540"/>
              <a:gd name="connsiteY0" fmla="*/ 0 h 670560"/>
              <a:gd name="connsiteX1" fmla="*/ 876300 w 1272540"/>
              <a:gd name="connsiteY1" fmla="*/ 144780 h 670560"/>
              <a:gd name="connsiteX2" fmla="*/ 670560 w 1272540"/>
              <a:gd name="connsiteY2" fmla="*/ 190500 h 670560"/>
              <a:gd name="connsiteX3" fmla="*/ 236220 w 1272540"/>
              <a:gd name="connsiteY3" fmla="*/ 205740 h 670560"/>
              <a:gd name="connsiteX4" fmla="*/ 106680 w 1272540"/>
              <a:gd name="connsiteY4" fmla="*/ 396240 h 670560"/>
              <a:gd name="connsiteX5" fmla="*/ 0 w 1272540"/>
              <a:gd name="connsiteY5" fmla="*/ 647700 h 670560"/>
              <a:gd name="connsiteX6" fmla="*/ 99060 w 1272540"/>
              <a:gd name="connsiteY6" fmla="*/ 670560 h 670560"/>
              <a:gd name="connsiteX7" fmla="*/ 243840 w 1272540"/>
              <a:gd name="connsiteY7" fmla="*/ 472440 h 670560"/>
              <a:gd name="connsiteX8" fmla="*/ 701040 w 1272540"/>
              <a:gd name="connsiteY8" fmla="*/ 441960 h 670560"/>
              <a:gd name="connsiteX9" fmla="*/ 838200 w 1272540"/>
              <a:gd name="connsiteY9" fmla="*/ 297180 h 670560"/>
              <a:gd name="connsiteX10" fmla="*/ 685800 w 1272540"/>
              <a:gd name="connsiteY10" fmla="*/ 472440 h 670560"/>
              <a:gd name="connsiteX11" fmla="*/ 838200 w 1272540"/>
              <a:gd name="connsiteY11" fmla="*/ 487680 h 670560"/>
              <a:gd name="connsiteX12" fmla="*/ 1272540 w 1272540"/>
              <a:gd name="connsiteY12" fmla="*/ 327660 h 670560"/>
              <a:gd name="connsiteX13" fmla="*/ 1264920 w 1272540"/>
              <a:gd name="connsiteY13" fmla="*/ 68580 h 670560"/>
              <a:gd name="connsiteX14" fmla="*/ 1036320 w 1272540"/>
              <a:gd name="connsiteY1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2540" h="670560">
                <a:moveTo>
                  <a:pt x="1036320" y="0"/>
                </a:moveTo>
                <a:lnTo>
                  <a:pt x="876300" y="144780"/>
                </a:lnTo>
                <a:lnTo>
                  <a:pt x="670560" y="190500"/>
                </a:lnTo>
                <a:lnTo>
                  <a:pt x="236220" y="205740"/>
                </a:lnTo>
                <a:lnTo>
                  <a:pt x="106680" y="396240"/>
                </a:lnTo>
                <a:lnTo>
                  <a:pt x="0" y="647700"/>
                </a:lnTo>
                <a:lnTo>
                  <a:pt x="99060" y="670560"/>
                </a:lnTo>
                <a:lnTo>
                  <a:pt x="243840" y="472440"/>
                </a:lnTo>
                <a:lnTo>
                  <a:pt x="701040" y="441960"/>
                </a:lnTo>
                <a:lnTo>
                  <a:pt x="838200" y="297180"/>
                </a:lnTo>
                <a:lnTo>
                  <a:pt x="685800" y="472440"/>
                </a:lnTo>
                <a:lnTo>
                  <a:pt x="838200" y="487680"/>
                </a:lnTo>
                <a:lnTo>
                  <a:pt x="1272540" y="327660"/>
                </a:lnTo>
                <a:lnTo>
                  <a:pt x="1264920" y="68580"/>
                </a:lnTo>
                <a:lnTo>
                  <a:pt x="1036320" y="0"/>
                </a:lnTo>
                <a:close/>
              </a:path>
            </a:pathLst>
          </a:custGeom>
          <a:solidFill>
            <a:srgbClr val="F0C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0FC1E0E-BF3E-445B-9CDC-3C30440D326A}"/>
              </a:ext>
            </a:extLst>
          </p:cNvPr>
          <p:cNvSpPr/>
          <p:nvPr/>
        </p:nvSpPr>
        <p:spPr>
          <a:xfrm>
            <a:off x="11244435" y="6432577"/>
            <a:ext cx="167894" cy="72901"/>
          </a:xfrm>
          <a:custGeom>
            <a:avLst/>
            <a:gdLst>
              <a:gd name="connsiteX0" fmla="*/ 1158240 w 1158240"/>
              <a:gd name="connsiteY0" fmla="*/ 15240 h 502920"/>
              <a:gd name="connsiteX1" fmla="*/ 556260 w 1158240"/>
              <a:gd name="connsiteY1" fmla="*/ 0 h 502920"/>
              <a:gd name="connsiteX2" fmla="*/ 121920 w 1158240"/>
              <a:gd name="connsiteY2" fmla="*/ 114300 h 502920"/>
              <a:gd name="connsiteX3" fmla="*/ 0 w 1158240"/>
              <a:gd name="connsiteY3" fmla="*/ 259080 h 502920"/>
              <a:gd name="connsiteX4" fmla="*/ 7620 w 1158240"/>
              <a:gd name="connsiteY4" fmla="*/ 457200 h 502920"/>
              <a:gd name="connsiteX5" fmla="*/ 114300 w 1158240"/>
              <a:gd name="connsiteY5" fmla="*/ 434340 h 502920"/>
              <a:gd name="connsiteX6" fmla="*/ 167640 w 1158240"/>
              <a:gd name="connsiteY6" fmla="*/ 281940 h 502920"/>
              <a:gd name="connsiteX7" fmla="*/ 99060 w 1158240"/>
              <a:gd name="connsiteY7" fmla="*/ 480060 h 502920"/>
              <a:gd name="connsiteX8" fmla="*/ 190500 w 1158240"/>
              <a:gd name="connsiteY8" fmla="*/ 502920 h 502920"/>
              <a:gd name="connsiteX9" fmla="*/ 259080 w 1158240"/>
              <a:gd name="connsiteY9" fmla="*/ 381000 h 502920"/>
              <a:gd name="connsiteX10" fmla="*/ 518160 w 1158240"/>
              <a:gd name="connsiteY10" fmla="*/ 373380 h 502920"/>
              <a:gd name="connsiteX11" fmla="*/ 670560 w 1158240"/>
              <a:gd name="connsiteY11" fmla="*/ 411480 h 502920"/>
              <a:gd name="connsiteX12" fmla="*/ 906780 w 1158240"/>
              <a:gd name="connsiteY12" fmla="*/ 426720 h 502920"/>
              <a:gd name="connsiteX13" fmla="*/ 1059180 w 1158240"/>
              <a:gd name="connsiteY13" fmla="*/ 487680 h 502920"/>
              <a:gd name="connsiteX14" fmla="*/ 1158240 w 1158240"/>
              <a:gd name="connsiteY14" fmla="*/ 1524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8240" h="502920">
                <a:moveTo>
                  <a:pt x="1158240" y="15240"/>
                </a:moveTo>
                <a:lnTo>
                  <a:pt x="556260" y="0"/>
                </a:lnTo>
                <a:lnTo>
                  <a:pt x="121920" y="114300"/>
                </a:lnTo>
                <a:lnTo>
                  <a:pt x="0" y="259080"/>
                </a:lnTo>
                <a:lnTo>
                  <a:pt x="7620" y="457200"/>
                </a:lnTo>
                <a:lnTo>
                  <a:pt x="114300" y="434340"/>
                </a:lnTo>
                <a:lnTo>
                  <a:pt x="167640" y="281940"/>
                </a:lnTo>
                <a:lnTo>
                  <a:pt x="99060" y="480060"/>
                </a:lnTo>
                <a:lnTo>
                  <a:pt x="190500" y="502920"/>
                </a:lnTo>
                <a:lnTo>
                  <a:pt x="259080" y="381000"/>
                </a:lnTo>
                <a:lnTo>
                  <a:pt x="518160" y="373380"/>
                </a:lnTo>
                <a:lnTo>
                  <a:pt x="670560" y="411480"/>
                </a:lnTo>
                <a:lnTo>
                  <a:pt x="906780" y="426720"/>
                </a:lnTo>
                <a:lnTo>
                  <a:pt x="1059180" y="487680"/>
                </a:lnTo>
                <a:lnTo>
                  <a:pt x="1158240" y="15240"/>
                </a:lnTo>
                <a:close/>
              </a:path>
            </a:pathLst>
          </a:custGeom>
          <a:solidFill>
            <a:srgbClr val="EDB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C255B15C-3FE6-4999-86F6-74FCB6BAC65B}"/>
              </a:ext>
            </a:extLst>
          </p:cNvPr>
          <p:cNvSpPr/>
          <p:nvPr/>
        </p:nvSpPr>
        <p:spPr>
          <a:xfrm>
            <a:off x="7823190" y="5997638"/>
            <a:ext cx="3326778" cy="741299"/>
          </a:xfrm>
          <a:custGeom>
            <a:avLst/>
            <a:gdLst>
              <a:gd name="connsiteX0" fmla="*/ 9658350 w 10744200"/>
              <a:gd name="connsiteY0" fmla="*/ 0 h 5486400"/>
              <a:gd name="connsiteX1" fmla="*/ 9696450 w 10744200"/>
              <a:gd name="connsiteY1" fmla="*/ 171450 h 5486400"/>
              <a:gd name="connsiteX2" fmla="*/ 7639050 w 10744200"/>
              <a:gd name="connsiteY2" fmla="*/ 3505200 h 5486400"/>
              <a:gd name="connsiteX3" fmla="*/ 10096500 w 10744200"/>
              <a:gd name="connsiteY3" fmla="*/ 3562350 h 5486400"/>
              <a:gd name="connsiteX4" fmla="*/ 10096500 w 10744200"/>
              <a:gd name="connsiteY4" fmla="*/ 3905250 h 5486400"/>
              <a:gd name="connsiteX5" fmla="*/ 10210800 w 10744200"/>
              <a:gd name="connsiteY5" fmla="*/ 4705350 h 5486400"/>
              <a:gd name="connsiteX6" fmla="*/ 10744200 w 10744200"/>
              <a:gd name="connsiteY6" fmla="*/ 5029200 h 5486400"/>
              <a:gd name="connsiteX7" fmla="*/ 10744200 w 10744200"/>
              <a:gd name="connsiteY7" fmla="*/ 5486400 h 5486400"/>
              <a:gd name="connsiteX8" fmla="*/ 6991350 w 10744200"/>
              <a:gd name="connsiteY8" fmla="*/ 5276850 h 5486400"/>
              <a:gd name="connsiteX9" fmla="*/ 6991350 w 10744200"/>
              <a:gd name="connsiteY9" fmla="*/ 5105400 h 5486400"/>
              <a:gd name="connsiteX10" fmla="*/ 6819900 w 10744200"/>
              <a:gd name="connsiteY10" fmla="*/ 5086350 h 5486400"/>
              <a:gd name="connsiteX11" fmla="*/ 228600 w 10744200"/>
              <a:gd name="connsiteY11" fmla="*/ 4572000 h 5486400"/>
              <a:gd name="connsiteX12" fmla="*/ 228600 w 10744200"/>
              <a:gd name="connsiteY12" fmla="*/ 3276600 h 5486400"/>
              <a:gd name="connsiteX13" fmla="*/ 0 w 10744200"/>
              <a:gd name="connsiteY13" fmla="*/ 3124200 h 5486400"/>
              <a:gd name="connsiteX14" fmla="*/ 2381250 w 10744200"/>
              <a:gd name="connsiteY14" fmla="*/ 1447800 h 5486400"/>
              <a:gd name="connsiteX15" fmla="*/ 7353300 w 10744200"/>
              <a:gd name="connsiteY15" fmla="*/ 781050 h 5486400"/>
              <a:gd name="connsiteX16" fmla="*/ 7867650 w 10744200"/>
              <a:gd name="connsiteY16" fmla="*/ 95250 h 5486400"/>
              <a:gd name="connsiteX17" fmla="*/ 9658350 w 10744200"/>
              <a:gd name="connsiteY17" fmla="*/ 0 h 5486400"/>
              <a:gd name="connsiteX0" fmla="*/ 9658350 w 10760304"/>
              <a:gd name="connsiteY0" fmla="*/ 0 h 5486400"/>
              <a:gd name="connsiteX1" fmla="*/ 9696450 w 10760304"/>
              <a:gd name="connsiteY1" fmla="*/ 171450 h 5486400"/>
              <a:gd name="connsiteX2" fmla="*/ 7639050 w 10760304"/>
              <a:gd name="connsiteY2" fmla="*/ 3505200 h 5486400"/>
              <a:gd name="connsiteX3" fmla="*/ 10096500 w 10760304"/>
              <a:gd name="connsiteY3" fmla="*/ 3562350 h 5486400"/>
              <a:gd name="connsiteX4" fmla="*/ 10096500 w 10760304"/>
              <a:gd name="connsiteY4" fmla="*/ 3905250 h 5486400"/>
              <a:gd name="connsiteX5" fmla="*/ 10210800 w 10760304"/>
              <a:gd name="connsiteY5" fmla="*/ 4705350 h 5486400"/>
              <a:gd name="connsiteX6" fmla="*/ 10744200 w 10760304"/>
              <a:gd name="connsiteY6" fmla="*/ 5029200 h 5486400"/>
              <a:gd name="connsiteX7" fmla="*/ 10744200 w 10760304"/>
              <a:gd name="connsiteY7" fmla="*/ 5486400 h 5486400"/>
              <a:gd name="connsiteX8" fmla="*/ 6991350 w 10760304"/>
              <a:gd name="connsiteY8" fmla="*/ 5276850 h 5486400"/>
              <a:gd name="connsiteX9" fmla="*/ 6991350 w 10760304"/>
              <a:gd name="connsiteY9" fmla="*/ 5105400 h 5486400"/>
              <a:gd name="connsiteX10" fmla="*/ 6819900 w 10760304"/>
              <a:gd name="connsiteY10" fmla="*/ 5086350 h 5486400"/>
              <a:gd name="connsiteX11" fmla="*/ 228600 w 10760304"/>
              <a:gd name="connsiteY11" fmla="*/ 4572000 h 5486400"/>
              <a:gd name="connsiteX12" fmla="*/ 228600 w 10760304"/>
              <a:gd name="connsiteY12" fmla="*/ 3276600 h 5486400"/>
              <a:gd name="connsiteX13" fmla="*/ 0 w 10760304"/>
              <a:gd name="connsiteY13" fmla="*/ 3124200 h 5486400"/>
              <a:gd name="connsiteX14" fmla="*/ 2381250 w 10760304"/>
              <a:gd name="connsiteY14" fmla="*/ 1447800 h 5486400"/>
              <a:gd name="connsiteX15" fmla="*/ 7353300 w 10760304"/>
              <a:gd name="connsiteY15" fmla="*/ 781050 h 5486400"/>
              <a:gd name="connsiteX16" fmla="*/ 7867650 w 10760304"/>
              <a:gd name="connsiteY16" fmla="*/ 95250 h 5486400"/>
              <a:gd name="connsiteX17" fmla="*/ 9658350 w 10760304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27870 w 10714040"/>
              <a:gd name="connsiteY0" fmla="*/ 0 h 5486400"/>
              <a:gd name="connsiteX1" fmla="*/ 9665970 w 10714040"/>
              <a:gd name="connsiteY1" fmla="*/ 171450 h 5486400"/>
              <a:gd name="connsiteX2" fmla="*/ 7608570 w 10714040"/>
              <a:gd name="connsiteY2" fmla="*/ 3505200 h 5486400"/>
              <a:gd name="connsiteX3" fmla="*/ 10066020 w 10714040"/>
              <a:gd name="connsiteY3" fmla="*/ 3562350 h 5486400"/>
              <a:gd name="connsiteX4" fmla="*/ 10066020 w 10714040"/>
              <a:gd name="connsiteY4" fmla="*/ 3905250 h 5486400"/>
              <a:gd name="connsiteX5" fmla="*/ 10180320 w 10714040"/>
              <a:gd name="connsiteY5" fmla="*/ 4705350 h 5486400"/>
              <a:gd name="connsiteX6" fmla="*/ 10713720 w 10714040"/>
              <a:gd name="connsiteY6" fmla="*/ 5029200 h 5486400"/>
              <a:gd name="connsiteX7" fmla="*/ 10713720 w 10714040"/>
              <a:gd name="connsiteY7" fmla="*/ 5486400 h 5486400"/>
              <a:gd name="connsiteX8" fmla="*/ 6960870 w 10714040"/>
              <a:gd name="connsiteY8" fmla="*/ 5276850 h 5486400"/>
              <a:gd name="connsiteX9" fmla="*/ 6960870 w 10714040"/>
              <a:gd name="connsiteY9" fmla="*/ 5105400 h 5486400"/>
              <a:gd name="connsiteX10" fmla="*/ 6789420 w 10714040"/>
              <a:gd name="connsiteY10" fmla="*/ 5086350 h 5486400"/>
              <a:gd name="connsiteX11" fmla="*/ 198120 w 10714040"/>
              <a:gd name="connsiteY11" fmla="*/ 4572000 h 5486400"/>
              <a:gd name="connsiteX12" fmla="*/ 152400 w 10714040"/>
              <a:gd name="connsiteY12" fmla="*/ 3307080 h 5486400"/>
              <a:gd name="connsiteX13" fmla="*/ 0 w 10714040"/>
              <a:gd name="connsiteY13" fmla="*/ 3116580 h 5486400"/>
              <a:gd name="connsiteX14" fmla="*/ 2350770 w 10714040"/>
              <a:gd name="connsiteY14" fmla="*/ 1447800 h 5486400"/>
              <a:gd name="connsiteX15" fmla="*/ 7322820 w 10714040"/>
              <a:gd name="connsiteY15" fmla="*/ 781050 h 5486400"/>
              <a:gd name="connsiteX16" fmla="*/ 7837170 w 10714040"/>
              <a:gd name="connsiteY16" fmla="*/ 95250 h 5486400"/>
              <a:gd name="connsiteX17" fmla="*/ 9627870 w 1071404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509079"/>
              <a:gd name="connsiteX1" fmla="*/ 9696450 w 10744520"/>
              <a:gd name="connsiteY1" fmla="*/ 171450 h 5509079"/>
              <a:gd name="connsiteX2" fmla="*/ 7639050 w 10744520"/>
              <a:gd name="connsiteY2" fmla="*/ 3505200 h 5509079"/>
              <a:gd name="connsiteX3" fmla="*/ 10096500 w 10744520"/>
              <a:gd name="connsiteY3" fmla="*/ 3562350 h 5509079"/>
              <a:gd name="connsiteX4" fmla="*/ 10096500 w 10744520"/>
              <a:gd name="connsiteY4" fmla="*/ 3905250 h 5509079"/>
              <a:gd name="connsiteX5" fmla="*/ 10210800 w 10744520"/>
              <a:gd name="connsiteY5" fmla="*/ 4705350 h 5509079"/>
              <a:gd name="connsiteX6" fmla="*/ 10744200 w 10744520"/>
              <a:gd name="connsiteY6" fmla="*/ 5029200 h 5509079"/>
              <a:gd name="connsiteX7" fmla="*/ 10744200 w 10744520"/>
              <a:gd name="connsiteY7" fmla="*/ 5486400 h 5509079"/>
              <a:gd name="connsiteX8" fmla="*/ 6991350 w 10744520"/>
              <a:gd name="connsiteY8" fmla="*/ 5509079 h 5509079"/>
              <a:gd name="connsiteX9" fmla="*/ 6991350 w 10744520"/>
              <a:gd name="connsiteY9" fmla="*/ 5105400 h 5509079"/>
              <a:gd name="connsiteX10" fmla="*/ 6819900 w 10744520"/>
              <a:gd name="connsiteY10" fmla="*/ 5086350 h 5509079"/>
              <a:gd name="connsiteX11" fmla="*/ 228600 w 10744520"/>
              <a:gd name="connsiteY11" fmla="*/ 4572000 h 5509079"/>
              <a:gd name="connsiteX12" fmla="*/ 182880 w 10744520"/>
              <a:gd name="connsiteY12" fmla="*/ 3307080 h 5509079"/>
              <a:gd name="connsiteX13" fmla="*/ 0 w 10744520"/>
              <a:gd name="connsiteY13" fmla="*/ 3101340 h 5509079"/>
              <a:gd name="connsiteX14" fmla="*/ 2381250 w 10744520"/>
              <a:gd name="connsiteY14" fmla="*/ 1447800 h 5509079"/>
              <a:gd name="connsiteX15" fmla="*/ 7353300 w 10744520"/>
              <a:gd name="connsiteY15" fmla="*/ 781050 h 5509079"/>
              <a:gd name="connsiteX16" fmla="*/ 7867650 w 10744520"/>
              <a:gd name="connsiteY16" fmla="*/ 95250 h 5509079"/>
              <a:gd name="connsiteX17" fmla="*/ 9658350 w 10744520"/>
              <a:gd name="connsiteY17" fmla="*/ 0 h 5509079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65536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05828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7867650 w 10744520"/>
              <a:gd name="connsiteY0" fmla="*/ -1 h 5391149"/>
              <a:gd name="connsiteX1" fmla="*/ 9696450 w 10744520"/>
              <a:gd name="connsiteY1" fmla="*/ 76199 h 5391149"/>
              <a:gd name="connsiteX2" fmla="*/ 7639050 w 10744520"/>
              <a:gd name="connsiteY2" fmla="*/ 3409949 h 5391149"/>
              <a:gd name="connsiteX3" fmla="*/ 10096500 w 10744520"/>
              <a:gd name="connsiteY3" fmla="*/ 3467099 h 5391149"/>
              <a:gd name="connsiteX4" fmla="*/ 10096500 w 10744520"/>
              <a:gd name="connsiteY4" fmla="*/ 3809999 h 5391149"/>
              <a:gd name="connsiteX5" fmla="*/ 10210800 w 10744520"/>
              <a:gd name="connsiteY5" fmla="*/ 4610099 h 5391149"/>
              <a:gd name="connsiteX6" fmla="*/ 10744200 w 10744520"/>
              <a:gd name="connsiteY6" fmla="*/ 4933949 h 5391149"/>
              <a:gd name="connsiteX7" fmla="*/ 10744200 w 10744520"/>
              <a:gd name="connsiteY7" fmla="*/ 5391149 h 5391149"/>
              <a:gd name="connsiteX8" fmla="*/ 6991350 w 10744520"/>
              <a:gd name="connsiteY8" fmla="*/ 5384799 h 5391149"/>
              <a:gd name="connsiteX9" fmla="*/ 6991350 w 10744520"/>
              <a:gd name="connsiteY9" fmla="*/ 5111749 h 5391149"/>
              <a:gd name="connsiteX10" fmla="*/ 6805385 w 10744520"/>
              <a:gd name="connsiteY10" fmla="*/ 5049156 h 5391149"/>
              <a:gd name="connsiteX11" fmla="*/ 228600 w 10744520"/>
              <a:gd name="connsiteY11" fmla="*/ 4810577 h 5391149"/>
              <a:gd name="connsiteX12" fmla="*/ 182880 w 10744520"/>
              <a:gd name="connsiteY12" fmla="*/ 3211829 h 5391149"/>
              <a:gd name="connsiteX13" fmla="*/ 0 w 10744520"/>
              <a:gd name="connsiteY13" fmla="*/ 3006089 h 5391149"/>
              <a:gd name="connsiteX14" fmla="*/ 2381250 w 10744520"/>
              <a:gd name="connsiteY14" fmla="*/ 1352549 h 5391149"/>
              <a:gd name="connsiteX15" fmla="*/ 7353300 w 10744520"/>
              <a:gd name="connsiteY15" fmla="*/ 685799 h 5391149"/>
              <a:gd name="connsiteX16" fmla="*/ 7867650 w 10744520"/>
              <a:gd name="connsiteY16" fmla="*/ -1 h 5391149"/>
              <a:gd name="connsiteX0" fmla="*/ 7867650 w 10744520"/>
              <a:gd name="connsiteY0" fmla="*/ -1 h 5391149"/>
              <a:gd name="connsiteX1" fmla="*/ 7639050 w 10744520"/>
              <a:gd name="connsiteY1" fmla="*/ 3409949 h 5391149"/>
              <a:gd name="connsiteX2" fmla="*/ 10096500 w 10744520"/>
              <a:gd name="connsiteY2" fmla="*/ 3467099 h 5391149"/>
              <a:gd name="connsiteX3" fmla="*/ 10096500 w 10744520"/>
              <a:gd name="connsiteY3" fmla="*/ 3809999 h 5391149"/>
              <a:gd name="connsiteX4" fmla="*/ 10210800 w 10744520"/>
              <a:gd name="connsiteY4" fmla="*/ 4610099 h 5391149"/>
              <a:gd name="connsiteX5" fmla="*/ 10744200 w 10744520"/>
              <a:gd name="connsiteY5" fmla="*/ 4933949 h 5391149"/>
              <a:gd name="connsiteX6" fmla="*/ 10744200 w 10744520"/>
              <a:gd name="connsiteY6" fmla="*/ 5391149 h 5391149"/>
              <a:gd name="connsiteX7" fmla="*/ 6991350 w 10744520"/>
              <a:gd name="connsiteY7" fmla="*/ 5384799 h 5391149"/>
              <a:gd name="connsiteX8" fmla="*/ 6991350 w 10744520"/>
              <a:gd name="connsiteY8" fmla="*/ 5111749 h 5391149"/>
              <a:gd name="connsiteX9" fmla="*/ 6805385 w 10744520"/>
              <a:gd name="connsiteY9" fmla="*/ 5049156 h 5391149"/>
              <a:gd name="connsiteX10" fmla="*/ 228600 w 10744520"/>
              <a:gd name="connsiteY10" fmla="*/ 4810577 h 5391149"/>
              <a:gd name="connsiteX11" fmla="*/ 182880 w 10744520"/>
              <a:gd name="connsiteY11" fmla="*/ 3211829 h 5391149"/>
              <a:gd name="connsiteX12" fmla="*/ 0 w 10744520"/>
              <a:gd name="connsiteY12" fmla="*/ 3006089 h 5391149"/>
              <a:gd name="connsiteX13" fmla="*/ 2381250 w 10744520"/>
              <a:gd name="connsiteY13" fmla="*/ 1352549 h 5391149"/>
              <a:gd name="connsiteX14" fmla="*/ 7353300 w 10744520"/>
              <a:gd name="connsiteY14" fmla="*/ 685799 h 5391149"/>
              <a:gd name="connsiteX15" fmla="*/ 7867650 w 10744520"/>
              <a:gd name="connsiteY15" fmla="*/ -1 h 5391149"/>
              <a:gd name="connsiteX0" fmla="*/ 7353300 w 10744520"/>
              <a:gd name="connsiteY0" fmla="*/ 0 h 4705350"/>
              <a:gd name="connsiteX1" fmla="*/ 7639050 w 10744520"/>
              <a:gd name="connsiteY1" fmla="*/ 2724150 h 4705350"/>
              <a:gd name="connsiteX2" fmla="*/ 10096500 w 10744520"/>
              <a:gd name="connsiteY2" fmla="*/ 2781300 h 4705350"/>
              <a:gd name="connsiteX3" fmla="*/ 10096500 w 10744520"/>
              <a:gd name="connsiteY3" fmla="*/ 3124200 h 4705350"/>
              <a:gd name="connsiteX4" fmla="*/ 10210800 w 10744520"/>
              <a:gd name="connsiteY4" fmla="*/ 3924300 h 4705350"/>
              <a:gd name="connsiteX5" fmla="*/ 10744200 w 10744520"/>
              <a:gd name="connsiteY5" fmla="*/ 4248150 h 4705350"/>
              <a:gd name="connsiteX6" fmla="*/ 10744200 w 10744520"/>
              <a:gd name="connsiteY6" fmla="*/ 4705350 h 4705350"/>
              <a:gd name="connsiteX7" fmla="*/ 6991350 w 10744520"/>
              <a:gd name="connsiteY7" fmla="*/ 4699000 h 4705350"/>
              <a:gd name="connsiteX8" fmla="*/ 6991350 w 10744520"/>
              <a:gd name="connsiteY8" fmla="*/ 4425950 h 4705350"/>
              <a:gd name="connsiteX9" fmla="*/ 6805385 w 10744520"/>
              <a:gd name="connsiteY9" fmla="*/ 4363357 h 4705350"/>
              <a:gd name="connsiteX10" fmla="*/ 228600 w 10744520"/>
              <a:gd name="connsiteY10" fmla="*/ 4124778 h 4705350"/>
              <a:gd name="connsiteX11" fmla="*/ 182880 w 10744520"/>
              <a:gd name="connsiteY11" fmla="*/ 2526030 h 4705350"/>
              <a:gd name="connsiteX12" fmla="*/ 0 w 10744520"/>
              <a:gd name="connsiteY12" fmla="*/ 2320290 h 4705350"/>
              <a:gd name="connsiteX13" fmla="*/ 2381250 w 10744520"/>
              <a:gd name="connsiteY13" fmla="*/ 666750 h 4705350"/>
              <a:gd name="connsiteX14" fmla="*/ 7353300 w 10744520"/>
              <a:gd name="connsiteY14" fmla="*/ 0 h 4705350"/>
              <a:gd name="connsiteX0" fmla="*/ 2381250 w 10744520"/>
              <a:gd name="connsiteY0" fmla="*/ 0 h 4038600"/>
              <a:gd name="connsiteX1" fmla="*/ 7639050 w 10744520"/>
              <a:gd name="connsiteY1" fmla="*/ 2057400 h 4038600"/>
              <a:gd name="connsiteX2" fmla="*/ 10096500 w 10744520"/>
              <a:gd name="connsiteY2" fmla="*/ 2114550 h 4038600"/>
              <a:gd name="connsiteX3" fmla="*/ 10096500 w 10744520"/>
              <a:gd name="connsiteY3" fmla="*/ 2457450 h 4038600"/>
              <a:gd name="connsiteX4" fmla="*/ 10210800 w 10744520"/>
              <a:gd name="connsiteY4" fmla="*/ 3257550 h 4038600"/>
              <a:gd name="connsiteX5" fmla="*/ 10744200 w 10744520"/>
              <a:gd name="connsiteY5" fmla="*/ 3581400 h 4038600"/>
              <a:gd name="connsiteX6" fmla="*/ 10744200 w 10744520"/>
              <a:gd name="connsiteY6" fmla="*/ 4038600 h 4038600"/>
              <a:gd name="connsiteX7" fmla="*/ 6991350 w 10744520"/>
              <a:gd name="connsiteY7" fmla="*/ 4032250 h 4038600"/>
              <a:gd name="connsiteX8" fmla="*/ 6991350 w 10744520"/>
              <a:gd name="connsiteY8" fmla="*/ 3759200 h 4038600"/>
              <a:gd name="connsiteX9" fmla="*/ 6805385 w 10744520"/>
              <a:gd name="connsiteY9" fmla="*/ 3696607 h 4038600"/>
              <a:gd name="connsiteX10" fmla="*/ 228600 w 10744520"/>
              <a:gd name="connsiteY10" fmla="*/ 3458028 h 4038600"/>
              <a:gd name="connsiteX11" fmla="*/ 182880 w 10744520"/>
              <a:gd name="connsiteY11" fmla="*/ 1859280 h 4038600"/>
              <a:gd name="connsiteX12" fmla="*/ 0 w 10744520"/>
              <a:gd name="connsiteY12" fmla="*/ 1653540 h 4038600"/>
              <a:gd name="connsiteX13" fmla="*/ 2381250 w 10744520"/>
              <a:gd name="connsiteY13" fmla="*/ 0 h 4038600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991350 w 10744520"/>
              <a:gd name="connsiteY8" fmla="*/ 2105661 h 2385061"/>
              <a:gd name="connsiteX9" fmla="*/ 6805385 w 10744520"/>
              <a:gd name="connsiteY9" fmla="*/ 2043068 h 2385061"/>
              <a:gd name="connsiteX10" fmla="*/ 228600 w 10744520"/>
              <a:gd name="connsiteY10" fmla="*/ 1804489 h 2385061"/>
              <a:gd name="connsiteX11" fmla="*/ 182880 w 10744520"/>
              <a:gd name="connsiteY11" fmla="*/ 205741 h 2385061"/>
              <a:gd name="connsiteX12" fmla="*/ 0 w 10744520"/>
              <a:gd name="connsiteY12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4520" h="2385061">
                <a:moveTo>
                  <a:pt x="0" y="1"/>
                </a:moveTo>
                <a:cubicBezTo>
                  <a:pt x="1242695" y="33021"/>
                  <a:pt x="5956300" y="327026"/>
                  <a:pt x="7639050" y="403861"/>
                </a:cubicBezTo>
                <a:lnTo>
                  <a:pt x="10096500" y="461011"/>
                </a:lnTo>
                <a:lnTo>
                  <a:pt x="10096500" y="803911"/>
                </a:lnTo>
                <a:cubicBezTo>
                  <a:pt x="9753600" y="937261"/>
                  <a:pt x="9906000" y="1584961"/>
                  <a:pt x="10210800" y="1604011"/>
                </a:cubicBezTo>
                <a:cubicBezTo>
                  <a:pt x="10388600" y="1711961"/>
                  <a:pt x="10756900" y="1534161"/>
                  <a:pt x="10744200" y="1927861"/>
                </a:cubicBezTo>
                <a:lnTo>
                  <a:pt x="10744200" y="2385061"/>
                </a:lnTo>
                <a:lnTo>
                  <a:pt x="6991350" y="2378711"/>
                </a:lnTo>
                <a:cubicBezTo>
                  <a:pt x="6992239" y="1712836"/>
                  <a:pt x="1409490" y="1828260"/>
                  <a:pt x="228600" y="1804489"/>
                </a:cubicBezTo>
                <a:lnTo>
                  <a:pt x="182880" y="205741"/>
                </a:lnTo>
                <a:cubicBezTo>
                  <a:pt x="106680" y="154941"/>
                  <a:pt x="22860" y="165101"/>
                  <a:pt x="0" y="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CEF829-D720-4CA6-BEBA-608BAD1C9235}"/>
              </a:ext>
            </a:extLst>
          </p:cNvPr>
          <p:cNvSpPr/>
          <p:nvPr/>
        </p:nvSpPr>
        <p:spPr>
          <a:xfrm>
            <a:off x="3022" y="6132081"/>
            <a:ext cx="7997355" cy="425901"/>
          </a:xfrm>
          <a:prstGeom prst="rect">
            <a:avLst/>
          </a:pr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5" name="평행 사변형 2054">
            <a:extLst>
              <a:ext uri="{FF2B5EF4-FFF2-40B4-BE49-F238E27FC236}">
                <a16:creationId xmlns:a16="http://schemas.microsoft.com/office/drawing/2014/main" id="{D47F7B64-6367-4C12-948E-FE66257B77DC}"/>
              </a:ext>
            </a:extLst>
          </p:cNvPr>
          <p:cNvSpPr/>
          <p:nvPr/>
        </p:nvSpPr>
        <p:spPr>
          <a:xfrm>
            <a:off x="0" y="309543"/>
            <a:ext cx="11862166" cy="5832062"/>
          </a:xfrm>
          <a:custGeom>
            <a:avLst/>
            <a:gdLst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1900266 w 11900266"/>
              <a:gd name="connsiteY2" fmla="*/ 0 h 5832064"/>
              <a:gd name="connsiteX3" fmla="*/ 10442250 w 11900266"/>
              <a:gd name="connsiteY3" fmla="*/ 5832064 h 5832064"/>
              <a:gd name="connsiteX4" fmla="*/ 0 w 11900266"/>
              <a:gd name="connsiteY4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369116 w 11900266"/>
              <a:gd name="connsiteY1" fmla="*/ 35560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0266" h="5832064">
                <a:moveTo>
                  <a:pt x="0" y="5832064"/>
                </a:moveTo>
                <a:lnTo>
                  <a:pt x="1369116" y="355600"/>
                </a:lnTo>
                <a:cubicBezTo>
                  <a:pt x="4540711" y="357194"/>
                  <a:pt x="10979380" y="431813"/>
                  <a:pt x="10972800" y="4782"/>
                </a:cubicBezTo>
                <a:lnTo>
                  <a:pt x="11900266" y="0"/>
                </a:lnTo>
                <a:lnTo>
                  <a:pt x="10442250" y="5832064"/>
                </a:lnTo>
                <a:lnTo>
                  <a:pt x="0" y="5832064"/>
                </a:lnTo>
                <a:close/>
              </a:path>
            </a:pathLst>
          </a:custGeom>
          <a:gradFill flip="none" rotWithShape="1">
            <a:gsLst>
              <a:gs pos="0">
                <a:srgbClr val="542708"/>
              </a:gs>
              <a:gs pos="75000">
                <a:srgbClr val="160A0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7" name="직사각형 2056">
            <a:extLst>
              <a:ext uri="{FF2B5EF4-FFF2-40B4-BE49-F238E27FC236}">
                <a16:creationId xmlns:a16="http://schemas.microsoft.com/office/drawing/2014/main" id="{C73C0FFB-CF1D-4D38-81E1-D8EF94A66266}"/>
              </a:ext>
            </a:extLst>
          </p:cNvPr>
          <p:cNvSpPr/>
          <p:nvPr/>
        </p:nvSpPr>
        <p:spPr>
          <a:xfrm>
            <a:off x="9548048" y="6503612"/>
            <a:ext cx="1997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6C320A"/>
                </a:solidFill>
                <a:latin typeface="Ink Free" panose="03080402000500000000" pitchFamily="66" charset="0"/>
              </a:rPr>
              <a:t>Welcome to </a:t>
            </a:r>
            <a:r>
              <a:rPr lang="en-US" altLang="ko-KR" sz="1100" i="1" dirty="0" err="1">
                <a:solidFill>
                  <a:srgbClr val="6C320A"/>
                </a:solidFill>
                <a:latin typeface="Ink Free" panose="03080402000500000000" pitchFamily="66" charset="0"/>
              </a:rPr>
              <a:t>Seb’s</a:t>
            </a:r>
            <a:endParaRPr lang="ko-KR" altLang="en-US" sz="1100" i="1" dirty="0">
              <a:solidFill>
                <a:srgbClr val="6C320A"/>
              </a:solidFill>
              <a:latin typeface="Ink Free" panose="03080402000500000000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C38C9-CCDC-4C70-A3E8-C1F8AA5D9817}"/>
              </a:ext>
            </a:extLst>
          </p:cNvPr>
          <p:cNvSpPr txBox="1"/>
          <p:nvPr/>
        </p:nvSpPr>
        <p:spPr>
          <a:xfrm>
            <a:off x="4744508" y="2846213"/>
            <a:ext cx="2702983" cy="116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사람들은 다른 사람들의</a:t>
            </a:r>
            <a:endParaRPr lang="en-US" altLang="ko-KR" sz="1600" i="1" dirty="0">
              <a:solidFill>
                <a:schemeClr val="accent2">
                  <a:lumMod val="60000"/>
                  <a:lumOff val="4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열정에 끌리게 되어 있어</a:t>
            </a: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자신이 잊은 걸 상기시켜 주거든</a:t>
            </a: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79271748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82ED00D4-2270-4CED-813C-C1D193D76E9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619550" y="4762500"/>
            <a:ext cx="531499" cy="12905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277B1FF-E268-4CF8-878B-4F2277548B53}"/>
              </a:ext>
            </a:extLst>
          </p:cNvPr>
          <p:cNvSpPr/>
          <p:nvPr/>
        </p:nvSpPr>
        <p:spPr>
          <a:xfrm>
            <a:off x="10778272" y="6690893"/>
            <a:ext cx="216273" cy="699940"/>
          </a:xfrm>
          <a:custGeom>
            <a:avLst/>
            <a:gdLst>
              <a:gd name="connsiteX0" fmla="*/ 76200 w 698500"/>
              <a:gd name="connsiteY0" fmla="*/ 101600 h 2260600"/>
              <a:gd name="connsiteX1" fmla="*/ 127000 w 698500"/>
              <a:gd name="connsiteY1" fmla="*/ 1892300 h 2260600"/>
              <a:gd name="connsiteX2" fmla="*/ 0 w 698500"/>
              <a:gd name="connsiteY2" fmla="*/ 1943100 h 2260600"/>
              <a:gd name="connsiteX3" fmla="*/ 0 w 698500"/>
              <a:gd name="connsiteY3" fmla="*/ 2184400 h 2260600"/>
              <a:gd name="connsiteX4" fmla="*/ 342900 w 698500"/>
              <a:gd name="connsiteY4" fmla="*/ 2260600 h 2260600"/>
              <a:gd name="connsiteX5" fmla="*/ 698500 w 698500"/>
              <a:gd name="connsiteY5" fmla="*/ 1981200 h 2260600"/>
              <a:gd name="connsiteX6" fmla="*/ 673100 w 698500"/>
              <a:gd name="connsiteY6" fmla="*/ 1714500 h 2260600"/>
              <a:gd name="connsiteX7" fmla="*/ 546100 w 698500"/>
              <a:gd name="connsiteY7" fmla="*/ 1638300 h 2260600"/>
              <a:gd name="connsiteX8" fmla="*/ 609600 w 698500"/>
              <a:gd name="connsiteY8" fmla="*/ 0 h 2260600"/>
              <a:gd name="connsiteX9" fmla="*/ 76200 w 698500"/>
              <a:gd name="connsiteY9" fmla="*/ 10160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500" h="2260600">
                <a:moveTo>
                  <a:pt x="76200" y="101600"/>
                </a:moveTo>
                <a:lnTo>
                  <a:pt x="127000" y="1892300"/>
                </a:lnTo>
                <a:lnTo>
                  <a:pt x="0" y="1943100"/>
                </a:lnTo>
                <a:lnTo>
                  <a:pt x="0" y="2184400"/>
                </a:lnTo>
                <a:lnTo>
                  <a:pt x="342900" y="2260600"/>
                </a:lnTo>
                <a:lnTo>
                  <a:pt x="698500" y="1981200"/>
                </a:lnTo>
                <a:lnTo>
                  <a:pt x="673100" y="1714500"/>
                </a:lnTo>
                <a:lnTo>
                  <a:pt x="546100" y="1638300"/>
                </a:lnTo>
                <a:lnTo>
                  <a:pt x="609600" y="0"/>
                </a:lnTo>
                <a:lnTo>
                  <a:pt x="76200" y="101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B4BD778-59AB-4A14-B234-0A439FA51FDD}"/>
              </a:ext>
            </a:extLst>
          </p:cNvPr>
          <p:cNvSpPr/>
          <p:nvPr/>
        </p:nvSpPr>
        <p:spPr>
          <a:xfrm>
            <a:off x="11151049" y="6053083"/>
            <a:ext cx="459898" cy="424682"/>
          </a:xfrm>
          <a:custGeom>
            <a:avLst/>
            <a:gdLst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41120"/>
              <a:gd name="connsiteX1" fmla="*/ 922020 w 1455420"/>
              <a:gd name="connsiteY1" fmla="*/ 0 h 1341120"/>
              <a:gd name="connsiteX2" fmla="*/ 922020 w 1455420"/>
              <a:gd name="connsiteY2" fmla="*/ 228600 h 1341120"/>
              <a:gd name="connsiteX3" fmla="*/ 990600 w 1455420"/>
              <a:gd name="connsiteY3" fmla="*/ 845820 h 1341120"/>
              <a:gd name="connsiteX4" fmla="*/ 1455420 w 1455420"/>
              <a:gd name="connsiteY4" fmla="*/ 1272540 h 1341120"/>
              <a:gd name="connsiteX5" fmla="*/ 457200 w 1455420"/>
              <a:gd name="connsiteY5" fmla="*/ 1341120 h 1341120"/>
              <a:gd name="connsiteX6" fmla="*/ 0 w 1455420"/>
              <a:gd name="connsiteY6" fmla="*/ 0 h 134112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91486"/>
              <a:gd name="connsiteY0" fmla="*/ 0 h 1371600"/>
              <a:gd name="connsiteX1" fmla="*/ 922020 w 1491486"/>
              <a:gd name="connsiteY1" fmla="*/ 30480 h 1371600"/>
              <a:gd name="connsiteX2" fmla="*/ 922020 w 1491486"/>
              <a:gd name="connsiteY2" fmla="*/ 259080 h 1371600"/>
              <a:gd name="connsiteX3" fmla="*/ 982980 w 1491486"/>
              <a:gd name="connsiteY3" fmla="*/ 830580 h 1371600"/>
              <a:gd name="connsiteX4" fmla="*/ 1455420 w 1491486"/>
              <a:gd name="connsiteY4" fmla="*/ 1303020 h 1371600"/>
              <a:gd name="connsiteX5" fmla="*/ 457200 w 1491486"/>
              <a:gd name="connsiteY5" fmla="*/ 1371600 h 1371600"/>
              <a:gd name="connsiteX6" fmla="*/ 0 w 1491486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8392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77800"/>
              <a:gd name="connsiteY0" fmla="*/ 0 h 1371600"/>
              <a:gd name="connsiteX1" fmla="*/ 922020 w 1477800"/>
              <a:gd name="connsiteY1" fmla="*/ 30480 h 1371600"/>
              <a:gd name="connsiteX2" fmla="*/ 922020 w 1477800"/>
              <a:gd name="connsiteY2" fmla="*/ 259080 h 1371600"/>
              <a:gd name="connsiteX3" fmla="*/ 1043940 w 1477800"/>
              <a:gd name="connsiteY3" fmla="*/ 883920 h 1371600"/>
              <a:gd name="connsiteX4" fmla="*/ 1455420 w 1477800"/>
              <a:gd name="connsiteY4" fmla="*/ 1303020 h 1371600"/>
              <a:gd name="connsiteX5" fmla="*/ 457200 w 1477800"/>
              <a:gd name="connsiteY5" fmla="*/ 1371600 h 1371600"/>
              <a:gd name="connsiteX6" fmla="*/ 0 w 1477800"/>
              <a:gd name="connsiteY6" fmla="*/ 0 h 1371600"/>
              <a:gd name="connsiteX0" fmla="*/ 0 w 1487781"/>
              <a:gd name="connsiteY0" fmla="*/ 0 h 1371600"/>
              <a:gd name="connsiteX1" fmla="*/ 922020 w 1487781"/>
              <a:gd name="connsiteY1" fmla="*/ 30480 h 1371600"/>
              <a:gd name="connsiteX2" fmla="*/ 922020 w 1487781"/>
              <a:gd name="connsiteY2" fmla="*/ 259080 h 1371600"/>
              <a:gd name="connsiteX3" fmla="*/ 1043940 w 1487781"/>
              <a:gd name="connsiteY3" fmla="*/ 883920 h 1371600"/>
              <a:gd name="connsiteX4" fmla="*/ 1455420 w 1487781"/>
              <a:gd name="connsiteY4" fmla="*/ 1303020 h 1371600"/>
              <a:gd name="connsiteX5" fmla="*/ 457200 w 1487781"/>
              <a:gd name="connsiteY5" fmla="*/ 1371600 h 1371600"/>
              <a:gd name="connsiteX6" fmla="*/ 0 w 1487781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335" h="1371600">
                <a:moveTo>
                  <a:pt x="0" y="0"/>
                </a:moveTo>
                <a:lnTo>
                  <a:pt x="922020" y="30480"/>
                </a:lnTo>
                <a:lnTo>
                  <a:pt x="922020" y="259080"/>
                </a:lnTo>
                <a:cubicBezTo>
                  <a:pt x="731520" y="434340"/>
                  <a:pt x="769620" y="777240"/>
                  <a:pt x="1036320" y="853440"/>
                </a:cubicBezTo>
                <a:cubicBezTo>
                  <a:pt x="1635760" y="858520"/>
                  <a:pt x="1465580" y="1099820"/>
                  <a:pt x="1455420" y="1303020"/>
                </a:cubicBezTo>
                <a:lnTo>
                  <a:pt x="45720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6C3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31C8C3A-0652-499F-904D-E4D390703622}"/>
              </a:ext>
            </a:extLst>
          </p:cNvPr>
          <p:cNvSpPr/>
          <p:nvPr/>
        </p:nvSpPr>
        <p:spPr>
          <a:xfrm>
            <a:off x="10076086" y="6039825"/>
            <a:ext cx="849365" cy="170772"/>
          </a:xfrm>
          <a:custGeom>
            <a:avLst/>
            <a:gdLst>
              <a:gd name="connsiteX0" fmla="*/ 508000 w 2743200"/>
              <a:gd name="connsiteY0" fmla="*/ 29028 h 551543"/>
              <a:gd name="connsiteX1" fmla="*/ 2743200 w 2743200"/>
              <a:gd name="connsiteY1" fmla="*/ 0 h 551543"/>
              <a:gd name="connsiteX2" fmla="*/ 2525486 w 2743200"/>
              <a:gd name="connsiteY2" fmla="*/ 551543 h 551543"/>
              <a:gd name="connsiteX3" fmla="*/ 0 w 2743200"/>
              <a:gd name="connsiteY3" fmla="*/ 449943 h 551543"/>
              <a:gd name="connsiteX4" fmla="*/ 319314 w 2743200"/>
              <a:gd name="connsiteY4" fmla="*/ 14514 h 551543"/>
              <a:gd name="connsiteX5" fmla="*/ 508000 w 2743200"/>
              <a:gd name="connsiteY5" fmla="*/ 29028 h 5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551543">
                <a:moveTo>
                  <a:pt x="508000" y="29028"/>
                </a:moveTo>
                <a:lnTo>
                  <a:pt x="2743200" y="0"/>
                </a:lnTo>
                <a:lnTo>
                  <a:pt x="2525486" y="551543"/>
                </a:lnTo>
                <a:lnTo>
                  <a:pt x="0" y="449943"/>
                </a:lnTo>
                <a:lnTo>
                  <a:pt x="319314" y="14514"/>
                </a:lnTo>
                <a:lnTo>
                  <a:pt x="508000" y="29028"/>
                </a:lnTo>
                <a:close/>
              </a:path>
            </a:pathLst>
          </a:custGeom>
          <a:solidFill>
            <a:srgbClr val="AC4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D2EEF9A4-FB4C-407F-B1BD-3789229F6CEE}"/>
              </a:ext>
            </a:extLst>
          </p:cNvPr>
          <p:cNvSpPr/>
          <p:nvPr/>
        </p:nvSpPr>
        <p:spPr>
          <a:xfrm>
            <a:off x="10665873" y="5895615"/>
            <a:ext cx="561749" cy="269206"/>
          </a:xfrm>
          <a:custGeom>
            <a:avLst/>
            <a:gdLst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91852 h 846595"/>
              <a:gd name="connsiteX1" fmla="*/ 333829 w 1814286"/>
              <a:gd name="connsiteY1" fmla="*/ 440195 h 846595"/>
              <a:gd name="connsiteX2" fmla="*/ 391886 w 1814286"/>
              <a:gd name="connsiteY2" fmla="*/ 440195 h 846595"/>
              <a:gd name="connsiteX3" fmla="*/ 769257 w 1814286"/>
              <a:gd name="connsiteY3" fmla="*/ 846595 h 846595"/>
              <a:gd name="connsiteX4" fmla="*/ 1814286 w 1814286"/>
              <a:gd name="connsiteY4" fmla="*/ 686938 h 846595"/>
              <a:gd name="connsiteX5" fmla="*/ 1059543 w 1814286"/>
              <a:gd name="connsiteY5" fmla="*/ 4767 h 846595"/>
              <a:gd name="connsiteX6" fmla="*/ 0 w 1814286"/>
              <a:gd name="connsiteY6" fmla="*/ 91852 h 846595"/>
              <a:gd name="connsiteX0" fmla="*/ 0 w 1814286"/>
              <a:gd name="connsiteY0" fmla="*/ 91852 h 869455"/>
              <a:gd name="connsiteX1" fmla="*/ 333829 w 1814286"/>
              <a:gd name="connsiteY1" fmla="*/ 440195 h 869455"/>
              <a:gd name="connsiteX2" fmla="*/ 391886 w 1814286"/>
              <a:gd name="connsiteY2" fmla="*/ 440195 h 869455"/>
              <a:gd name="connsiteX3" fmla="*/ 799737 w 1814286"/>
              <a:gd name="connsiteY3" fmla="*/ 869455 h 869455"/>
              <a:gd name="connsiteX4" fmla="*/ 1814286 w 1814286"/>
              <a:gd name="connsiteY4" fmla="*/ 686938 h 869455"/>
              <a:gd name="connsiteX5" fmla="*/ 1059543 w 1814286"/>
              <a:gd name="connsiteY5" fmla="*/ 4767 h 869455"/>
              <a:gd name="connsiteX6" fmla="*/ 0 w 1814286"/>
              <a:gd name="connsiteY6" fmla="*/ 91852 h 8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6" h="869455">
                <a:moveTo>
                  <a:pt x="0" y="91852"/>
                </a:moveTo>
                <a:lnTo>
                  <a:pt x="333829" y="440195"/>
                </a:lnTo>
                <a:lnTo>
                  <a:pt x="391886" y="440195"/>
                </a:lnTo>
                <a:lnTo>
                  <a:pt x="799737" y="869455"/>
                </a:lnTo>
                <a:lnTo>
                  <a:pt x="1814286" y="686938"/>
                </a:lnTo>
                <a:lnTo>
                  <a:pt x="1059543" y="4767"/>
                </a:lnTo>
                <a:cubicBezTo>
                  <a:pt x="957822" y="-19545"/>
                  <a:pt x="86481" y="55204"/>
                  <a:pt x="0" y="91852"/>
                </a:cubicBezTo>
                <a:close/>
              </a:path>
            </a:pathLst>
          </a:custGeom>
          <a:solidFill>
            <a:srgbClr val="94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D5B1C936-9942-4090-BE96-7FFBE15C15AF}"/>
              </a:ext>
            </a:extLst>
          </p:cNvPr>
          <p:cNvSpPr/>
          <p:nvPr/>
        </p:nvSpPr>
        <p:spPr>
          <a:xfrm>
            <a:off x="10748369" y="6317576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16033BB-B84C-4278-A143-500A114A81A0}"/>
              </a:ext>
            </a:extLst>
          </p:cNvPr>
          <p:cNvSpPr/>
          <p:nvPr/>
        </p:nvSpPr>
        <p:spPr>
          <a:xfrm rot="10800000">
            <a:off x="10669997" y="5921009"/>
            <a:ext cx="240653" cy="257169"/>
          </a:xfrm>
          <a:custGeom>
            <a:avLst/>
            <a:gdLst>
              <a:gd name="connsiteX0" fmla="*/ 38100 w 777240"/>
              <a:gd name="connsiteY0" fmla="*/ 0 h 830580"/>
              <a:gd name="connsiteX1" fmla="*/ 0 w 777240"/>
              <a:gd name="connsiteY1" fmla="*/ 53340 h 830580"/>
              <a:gd name="connsiteX2" fmla="*/ 746760 w 777240"/>
              <a:gd name="connsiteY2" fmla="*/ 830580 h 830580"/>
              <a:gd name="connsiteX3" fmla="*/ 777240 w 777240"/>
              <a:gd name="connsiteY3" fmla="*/ 807720 h 830580"/>
              <a:gd name="connsiteX4" fmla="*/ 38100 w 777240"/>
              <a:gd name="connsiteY4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" h="830580">
                <a:moveTo>
                  <a:pt x="38100" y="0"/>
                </a:moveTo>
                <a:lnTo>
                  <a:pt x="0" y="53340"/>
                </a:lnTo>
                <a:lnTo>
                  <a:pt x="746760" y="830580"/>
                </a:lnTo>
                <a:lnTo>
                  <a:pt x="777240" y="807720"/>
                </a:lnTo>
                <a:lnTo>
                  <a:pt x="3810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D76B97D-B8DC-4BBE-904B-5BDF44D85D98}"/>
              </a:ext>
            </a:extLst>
          </p:cNvPr>
          <p:cNvSpPr/>
          <p:nvPr/>
        </p:nvSpPr>
        <p:spPr>
          <a:xfrm>
            <a:off x="188081" y="6514581"/>
            <a:ext cx="345320" cy="858951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539131"/>
              <a:gd name="connsiteY0" fmla="*/ 32087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15" fmla="*/ 0 w 1539131"/>
              <a:gd name="connsiteY15" fmla="*/ 32087 h 2015328"/>
              <a:gd name="connsiteX0" fmla="*/ 1539131 w 1539131"/>
              <a:gd name="connsiteY0" fmla="*/ 0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0" fmla="*/ 1340466 w 1340466"/>
              <a:gd name="connsiteY0" fmla="*/ 0 h 2015328"/>
              <a:gd name="connsiteX1" fmla="*/ 0 w 1340466"/>
              <a:gd name="connsiteY1" fmla="*/ 148202 h 2015328"/>
              <a:gd name="connsiteX2" fmla="*/ 4535 w 1340466"/>
              <a:gd name="connsiteY2" fmla="*/ 206259 h 2015328"/>
              <a:gd name="connsiteX3" fmla="*/ 338364 w 1340466"/>
              <a:gd name="connsiteY3" fmla="*/ 206259 h 2015328"/>
              <a:gd name="connsiteX4" fmla="*/ 498021 w 1340466"/>
              <a:gd name="connsiteY4" fmla="*/ 423973 h 2015328"/>
              <a:gd name="connsiteX5" fmla="*/ 628650 w 1340466"/>
              <a:gd name="connsiteY5" fmla="*/ 1701230 h 2015328"/>
              <a:gd name="connsiteX6" fmla="*/ 585107 w 1340466"/>
              <a:gd name="connsiteY6" fmla="*/ 1773802 h 2015328"/>
              <a:gd name="connsiteX7" fmla="*/ 627970 w 1340466"/>
              <a:gd name="connsiteY7" fmla="*/ 2001267 h 2015328"/>
              <a:gd name="connsiteX8" fmla="*/ 817335 w 1340466"/>
              <a:gd name="connsiteY8" fmla="*/ 2015328 h 2015328"/>
              <a:gd name="connsiteX9" fmla="*/ 1006021 w 1340466"/>
              <a:gd name="connsiteY9" fmla="*/ 1962487 h 2015328"/>
              <a:gd name="connsiteX10" fmla="*/ 1020308 w 1340466"/>
              <a:gd name="connsiteY10" fmla="*/ 1749082 h 2015328"/>
              <a:gd name="connsiteX11" fmla="*/ 971777 w 1340466"/>
              <a:gd name="connsiteY11" fmla="*/ 1705539 h 2015328"/>
              <a:gd name="connsiteX12" fmla="*/ 1092427 w 1340466"/>
              <a:gd name="connsiteY12" fmla="*/ 409231 h 2015328"/>
              <a:gd name="connsiteX13" fmla="*/ 1340466 w 1340466"/>
              <a:gd name="connsiteY13" fmla="*/ 0 h 2015328"/>
              <a:gd name="connsiteX0" fmla="*/ 1335930 w 1335930"/>
              <a:gd name="connsiteY0" fmla="*/ 0 h 2015328"/>
              <a:gd name="connsiteX1" fmla="*/ -1 w 1335930"/>
              <a:gd name="connsiteY1" fmla="*/ 206259 h 2015328"/>
              <a:gd name="connsiteX2" fmla="*/ 333828 w 1335930"/>
              <a:gd name="connsiteY2" fmla="*/ 206259 h 2015328"/>
              <a:gd name="connsiteX3" fmla="*/ 493485 w 1335930"/>
              <a:gd name="connsiteY3" fmla="*/ 423973 h 2015328"/>
              <a:gd name="connsiteX4" fmla="*/ 624114 w 1335930"/>
              <a:gd name="connsiteY4" fmla="*/ 1701230 h 2015328"/>
              <a:gd name="connsiteX5" fmla="*/ 580571 w 1335930"/>
              <a:gd name="connsiteY5" fmla="*/ 1773802 h 2015328"/>
              <a:gd name="connsiteX6" fmla="*/ 623434 w 1335930"/>
              <a:gd name="connsiteY6" fmla="*/ 2001267 h 2015328"/>
              <a:gd name="connsiteX7" fmla="*/ 812799 w 1335930"/>
              <a:gd name="connsiteY7" fmla="*/ 2015328 h 2015328"/>
              <a:gd name="connsiteX8" fmla="*/ 1001485 w 1335930"/>
              <a:gd name="connsiteY8" fmla="*/ 1962487 h 2015328"/>
              <a:gd name="connsiteX9" fmla="*/ 1015772 w 1335930"/>
              <a:gd name="connsiteY9" fmla="*/ 1749082 h 2015328"/>
              <a:gd name="connsiteX10" fmla="*/ 967241 w 1335930"/>
              <a:gd name="connsiteY10" fmla="*/ 1705539 h 2015328"/>
              <a:gd name="connsiteX11" fmla="*/ 1087891 w 1335930"/>
              <a:gd name="connsiteY11" fmla="*/ 409231 h 2015328"/>
              <a:gd name="connsiteX12" fmla="*/ 1335930 w 1335930"/>
              <a:gd name="connsiteY12" fmla="*/ 0 h 2015328"/>
              <a:gd name="connsiteX0" fmla="*/ 1002101 w 1002101"/>
              <a:gd name="connsiteY0" fmla="*/ 0 h 2015328"/>
              <a:gd name="connsiteX1" fmla="*/ -1 w 1002101"/>
              <a:gd name="connsiteY1" fmla="*/ 206259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02101 w 1002101"/>
              <a:gd name="connsiteY0" fmla="*/ 0 h 2015328"/>
              <a:gd name="connsiteX1" fmla="*/ 0 w 1002101"/>
              <a:gd name="connsiteY1" fmla="*/ 86916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25563 w 1025563"/>
              <a:gd name="connsiteY0" fmla="*/ 0 h 2015328"/>
              <a:gd name="connsiteX1" fmla="*/ 23462 w 1025563"/>
              <a:gd name="connsiteY1" fmla="*/ 86916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0 h 2015328"/>
              <a:gd name="connsiteX1" fmla="*/ 23462 w 1025563"/>
              <a:gd name="connsiteY1" fmla="*/ 12327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2591 h 2017919"/>
              <a:gd name="connsiteX1" fmla="*/ 23462 w 1025563"/>
              <a:gd name="connsiteY1" fmla="*/ 0 h 2017919"/>
              <a:gd name="connsiteX2" fmla="*/ 313747 w 1025563"/>
              <a:gd name="connsiteY2" fmla="*/ 1703821 h 2017919"/>
              <a:gd name="connsiteX3" fmla="*/ 270204 w 1025563"/>
              <a:gd name="connsiteY3" fmla="*/ 1776393 h 2017919"/>
              <a:gd name="connsiteX4" fmla="*/ 313067 w 1025563"/>
              <a:gd name="connsiteY4" fmla="*/ 2003858 h 2017919"/>
              <a:gd name="connsiteX5" fmla="*/ 502432 w 1025563"/>
              <a:gd name="connsiteY5" fmla="*/ 2017919 h 2017919"/>
              <a:gd name="connsiteX6" fmla="*/ 691118 w 1025563"/>
              <a:gd name="connsiteY6" fmla="*/ 1965078 h 2017919"/>
              <a:gd name="connsiteX7" fmla="*/ 705405 w 1025563"/>
              <a:gd name="connsiteY7" fmla="*/ 1751673 h 2017919"/>
              <a:gd name="connsiteX8" fmla="*/ 656874 w 1025563"/>
              <a:gd name="connsiteY8" fmla="*/ 1708130 h 2017919"/>
              <a:gd name="connsiteX9" fmla="*/ 777524 w 1025563"/>
              <a:gd name="connsiteY9" fmla="*/ 411822 h 2017919"/>
              <a:gd name="connsiteX10" fmla="*/ 1025563 w 1025563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2101" h="2017919">
                <a:moveTo>
                  <a:pt x="1002101" y="2591"/>
                </a:moveTo>
                <a:lnTo>
                  <a:pt x="0" y="0"/>
                </a:lnTo>
                <a:cubicBezTo>
                  <a:pt x="305192" y="141817"/>
                  <a:pt x="249161" y="1422673"/>
                  <a:pt x="290285" y="1703821"/>
                </a:cubicBezTo>
                <a:lnTo>
                  <a:pt x="246742" y="1776393"/>
                </a:lnTo>
                <a:lnTo>
                  <a:pt x="289605" y="2003858"/>
                </a:lnTo>
                <a:lnTo>
                  <a:pt x="478970" y="2017919"/>
                </a:lnTo>
                <a:lnTo>
                  <a:pt x="667656" y="1965078"/>
                </a:lnTo>
                <a:lnTo>
                  <a:pt x="681943" y="1751673"/>
                </a:lnTo>
                <a:lnTo>
                  <a:pt x="633412" y="1708130"/>
                </a:lnTo>
                <a:lnTo>
                  <a:pt x="754062" y="411822"/>
                </a:lnTo>
                <a:cubicBezTo>
                  <a:pt x="816957" y="213611"/>
                  <a:pt x="882056" y="86502"/>
                  <a:pt x="1002101" y="259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F886FC40-57A5-45D1-B6DB-4926B879AF45}"/>
              </a:ext>
            </a:extLst>
          </p:cNvPr>
          <p:cNvSpPr/>
          <p:nvPr/>
        </p:nvSpPr>
        <p:spPr>
          <a:xfrm>
            <a:off x="10213055" y="6624679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18932956-3952-40B5-87D0-9312477059C2}"/>
              </a:ext>
            </a:extLst>
          </p:cNvPr>
          <p:cNvSpPr/>
          <p:nvPr/>
        </p:nvSpPr>
        <p:spPr>
          <a:xfrm>
            <a:off x="10967293" y="7294198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F43A9187-744B-4971-8864-DF6AB9CB9ECC}"/>
              </a:ext>
            </a:extLst>
          </p:cNvPr>
          <p:cNvSpPr/>
          <p:nvPr/>
        </p:nvSpPr>
        <p:spPr>
          <a:xfrm rot="484837">
            <a:off x="10926959" y="7319866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88FCC4A-8064-4E08-B311-92EF979E8868}"/>
              </a:ext>
            </a:extLst>
          </p:cNvPr>
          <p:cNvSpPr/>
          <p:nvPr/>
        </p:nvSpPr>
        <p:spPr>
          <a:xfrm rot="1495787">
            <a:off x="10887750" y="7345946"/>
            <a:ext cx="121900" cy="33307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ED98FAD-79F4-4A2D-82AE-8DC2CAF4BA67}"/>
              </a:ext>
            </a:extLst>
          </p:cNvPr>
          <p:cNvSpPr/>
          <p:nvPr/>
        </p:nvSpPr>
        <p:spPr>
          <a:xfrm>
            <a:off x="10875005" y="6086114"/>
            <a:ext cx="488385" cy="471869"/>
          </a:xfrm>
          <a:custGeom>
            <a:avLst/>
            <a:gdLst>
              <a:gd name="connsiteX0" fmla="*/ 190500 w 1577340"/>
              <a:gd name="connsiteY0" fmla="*/ 236220 h 1524000"/>
              <a:gd name="connsiteX1" fmla="*/ 1577340 w 1577340"/>
              <a:gd name="connsiteY1" fmla="*/ 0 h 1524000"/>
              <a:gd name="connsiteX2" fmla="*/ 1577340 w 1577340"/>
              <a:gd name="connsiteY2" fmla="*/ 929640 h 1524000"/>
              <a:gd name="connsiteX3" fmla="*/ 7620 w 1577340"/>
              <a:gd name="connsiteY3" fmla="*/ 1524000 h 1524000"/>
              <a:gd name="connsiteX4" fmla="*/ 0 w 1577340"/>
              <a:gd name="connsiteY4" fmla="*/ 259080 h 1524000"/>
              <a:gd name="connsiteX5" fmla="*/ 190500 w 1577340"/>
              <a:gd name="connsiteY5" fmla="*/ 23622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7340" h="1524000">
                <a:moveTo>
                  <a:pt x="190500" y="236220"/>
                </a:moveTo>
                <a:lnTo>
                  <a:pt x="1577340" y="0"/>
                </a:lnTo>
                <a:lnTo>
                  <a:pt x="1577340" y="929640"/>
                </a:lnTo>
                <a:lnTo>
                  <a:pt x="7620" y="1524000"/>
                </a:lnTo>
                <a:lnTo>
                  <a:pt x="0" y="259080"/>
                </a:lnTo>
                <a:lnTo>
                  <a:pt x="190500" y="236220"/>
                </a:lnTo>
                <a:close/>
              </a:path>
            </a:pathLst>
          </a:custGeom>
          <a:gradFill>
            <a:gsLst>
              <a:gs pos="45000">
                <a:srgbClr val="2A1304"/>
              </a:gs>
              <a:gs pos="16000">
                <a:srgbClr val="77370B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303CAAB-4D16-431E-A853-29F1FD95DC64}"/>
              </a:ext>
            </a:extLst>
          </p:cNvPr>
          <p:cNvSpPr/>
          <p:nvPr/>
        </p:nvSpPr>
        <p:spPr>
          <a:xfrm>
            <a:off x="11021866" y="7029594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4FC793B-BDD0-4920-AD20-3E3BA9500FA8}"/>
              </a:ext>
            </a:extLst>
          </p:cNvPr>
          <p:cNvSpPr/>
          <p:nvPr/>
        </p:nvSpPr>
        <p:spPr>
          <a:xfrm rot="18590576">
            <a:off x="11334879" y="7192323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209371F-EBC8-4238-90F8-0D0BEF86B8DC}"/>
              </a:ext>
            </a:extLst>
          </p:cNvPr>
          <p:cNvSpPr/>
          <p:nvPr/>
        </p:nvSpPr>
        <p:spPr>
          <a:xfrm rot="18908565">
            <a:off x="11237223" y="7264167"/>
            <a:ext cx="305060" cy="134322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213464"/>
              <a:gd name="connsiteX1" fmla="*/ 469111 w 469111"/>
              <a:gd name="connsiteY1" fmla="*/ 71437 h 213464"/>
              <a:gd name="connsiteX2" fmla="*/ 447386 w 469111"/>
              <a:gd name="connsiteY2" fmla="*/ 171256 h 213464"/>
              <a:gd name="connsiteX3" fmla="*/ 135850 w 469111"/>
              <a:gd name="connsiteY3" fmla="*/ 213464 h 213464"/>
              <a:gd name="connsiteX4" fmla="*/ 0 w 469111"/>
              <a:gd name="connsiteY4" fmla="*/ 80551 h 213464"/>
              <a:gd name="connsiteX5" fmla="*/ 102398 w 469111"/>
              <a:gd name="connsiteY5" fmla="*/ 100012 h 213464"/>
              <a:gd name="connsiteX6" fmla="*/ 166600 w 469111"/>
              <a:gd name="connsiteY6" fmla="*/ 76247 h 213464"/>
              <a:gd name="connsiteX7" fmla="*/ 235748 w 469111"/>
              <a:gd name="connsiteY7" fmla="*/ 0 h 213464"/>
              <a:gd name="connsiteX8" fmla="*/ 345286 w 469111"/>
              <a:gd name="connsiteY8" fmla="*/ 71437 h 213464"/>
              <a:gd name="connsiteX9" fmla="*/ 445298 w 469111"/>
              <a:gd name="connsiteY9" fmla="*/ 23812 h 213464"/>
              <a:gd name="connsiteX0" fmla="*/ 445298 w 469111"/>
              <a:gd name="connsiteY0" fmla="*/ 23812 h 211025"/>
              <a:gd name="connsiteX1" fmla="*/ 469111 w 469111"/>
              <a:gd name="connsiteY1" fmla="*/ 71437 h 211025"/>
              <a:gd name="connsiteX2" fmla="*/ 447386 w 469111"/>
              <a:gd name="connsiteY2" fmla="*/ 171256 h 211025"/>
              <a:gd name="connsiteX3" fmla="*/ 108253 w 469111"/>
              <a:gd name="connsiteY3" fmla="*/ 211025 h 211025"/>
              <a:gd name="connsiteX4" fmla="*/ 0 w 469111"/>
              <a:gd name="connsiteY4" fmla="*/ 80551 h 211025"/>
              <a:gd name="connsiteX5" fmla="*/ 102398 w 469111"/>
              <a:gd name="connsiteY5" fmla="*/ 100012 h 211025"/>
              <a:gd name="connsiteX6" fmla="*/ 166600 w 469111"/>
              <a:gd name="connsiteY6" fmla="*/ 76247 h 211025"/>
              <a:gd name="connsiteX7" fmla="*/ 235748 w 469111"/>
              <a:gd name="connsiteY7" fmla="*/ 0 h 211025"/>
              <a:gd name="connsiteX8" fmla="*/ 345286 w 469111"/>
              <a:gd name="connsiteY8" fmla="*/ 71437 h 211025"/>
              <a:gd name="connsiteX9" fmla="*/ 445298 w 469111"/>
              <a:gd name="connsiteY9" fmla="*/ 23812 h 211025"/>
              <a:gd name="connsiteX0" fmla="*/ 472920 w 496733"/>
              <a:gd name="connsiteY0" fmla="*/ 23812 h 211025"/>
              <a:gd name="connsiteX1" fmla="*/ 496733 w 496733"/>
              <a:gd name="connsiteY1" fmla="*/ 71437 h 211025"/>
              <a:gd name="connsiteX2" fmla="*/ 475008 w 496733"/>
              <a:gd name="connsiteY2" fmla="*/ 171256 h 211025"/>
              <a:gd name="connsiteX3" fmla="*/ 135875 w 496733"/>
              <a:gd name="connsiteY3" fmla="*/ 211025 h 211025"/>
              <a:gd name="connsiteX4" fmla="*/ 0 w 496733"/>
              <a:gd name="connsiteY4" fmla="*/ 68078 h 211025"/>
              <a:gd name="connsiteX5" fmla="*/ 130020 w 496733"/>
              <a:gd name="connsiteY5" fmla="*/ 100012 h 211025"/>
              <a:gd name="connsiteX6" fmla="*/ 194222 w 496733"/>
              <a:gd name="connsiteY6" fmla="*/ 76247 h 211025"/>
              <a:gd name="connsiteX7" fmla="*/ 263370 w 496733"/>
              <a:gd name="connsiteY7" fmla="*/ 0 h 211025"/>
              <a:gd name="connsiteX8" fmla="*/ 372908 w 496733"/>
              <a:gd name="connsiteY8" fmla="*/ 71437 h 211025"/>
              <a:gd name="connsiteX9" fmla="*/ 472920 w 496733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47622 w 514335"/>
              <a:gd name="connsiteY5" fmla="*/ 100012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153477 w 514335"/>
              <a:gd name="connsiteY4" fmla="*/ 211025 h 211419"/>
              <a:gd name="connsiteX5" fmla="*/ 0 w 514335"/>
              <a:gd name="connsiteY5" fmla="*/ 50564 h 211419"/>
              <a:gd name="connsiteX6" fmla="*/ 130033 w 514335"/>
              <a:gd name="connsiteY6" fmla="*/ 87514 h 211419"/>
              <a:gd name="connsiteX7" fmla="*/ 211824 w 514335"/>
              <a:gd name="connsiteY7" fmla="*/ 76247 h 211419"/>
              <a:gd name="connsiteX8" fmla="*/ 280972 w 514335"/>
              <a:gd name="connsiteY8" fmla="*/ 0 h 211419"/>
              <a:gd name="connsiteX9" fmla="*/ 390510 w 514335"/>
              <a:gd name="connsiteY9" fmla="*/ 71437 h 211419"/>
              <a:gd name="connsiteX10" fmla="*/ 490522 w 514335"/>
              <a:gd name="connsiteY10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5200 w 514335"/>
              <a:gd name="connsiteY2" fmla="*/ 203857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5200 w 514335"/>
              <a:gd name="connsiteY2" fmla="*/ 203857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7752 w 514335"/>
              <a:gd name="connsiteY2" fmla="*/ 221409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335" h="226469">
                <a:moveTo>
                  <a:pt x="490522" y="23812"/>
                </a:moveTo>
                <a:lnTo>
                  <a:pt x="514335" y="71437"/>
                </a:lnTo>
                <a:cubicBezTo>
                  <a:pt x="514337" y="121866"/>
                  <a:pt x="504994" y="188136"/>
                  <a:pt x="497752" y="221409"/>
                </a:cubicBezTo>
                <a:lnTo>
                  <a:pt x="342561" y="226469"/>
                </a:lnTo>
                <a:cubicBezTo>
                  <a:pt x="311623" y="225710"/>
                  <a:pt x="340773" y="179652"/>
                  <a:pt x="309835" y="178893"/>
                </a:cubicBezTo>
                <a:lnTo>
                  <a:pt x="153477" y="211025"/>
                </a:lnTo>
                <a:cubicBezTo>
                  <a:pt x="117532" y="176403"/>
                  <a:pt x="23433" y="93756"/>
                  <a:pt x="0" y="50564"/>
                </a:cubicBezTo>
                <a:cubicBezTo>
                  <a:pt x="43473" y="11171"/>
                  <a:pt x="103199" y="71256"/>
                  <a:pt x="130033" y="87514"/>
                </a:cubicBezTo>
                <a:cubicBezTo>
                  <a:pt x="156095" y="73716"/>
                  <a:pt x="188011" y="81009"/>
                  <a:pt x="211824" y="76247"/>
                </a:cubicBezTo>
                <a:lnTo>
                  <a:pt x="280972" y="0"/>
                </a:lnTo>
                <a:lnTo>
                  <a:pt x="390510" y="71437"/>
                </a:lnTo>
                <a:lnTo>
                  <a:pt x="490522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A4EADEB4-3C71-43AC-ACC9-3D525A401648}"/>
              </a:ext>
            </a:extLst>
          </p:cNvPr>
          <p:cNvSpPr/>
          <p:nvPr/>
        </p:nvSpPr>
        <p:spPr>
          <a:xfrm>
            <a:off x="11448574" y="7126993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9CA4C370-66F6-4DB8-9603-83004360C58A}"/>
              </a:ext>
            </a:extLst>
          </p:cNvPr>
          <p:cNvSpPr/>
          <p:nvPr/>
        </p:nvSpPr>
        <p:spPr>
          <a:xfrm>
            <a:off x="11766556" y="7127400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E1C4996-9768-4542-BEBE-650CC22AAA60}"/>
              </a:ext>
            </a:extLst>
          </p:cNvPr>
          <p:cNvSpPr/>
          <p:nvPr/>
        </p:nvSpPr>
        <p:spPr>
          <a:xfrm>
            <a:off x="10985895" y="6373954"/>
            <a:ext cx="478947" cy="169873"/>
          </a:xfrm>
          <a:custGeom>
            <a:avLst/>
            <a:gdLst>
              <a:gd name="connsiteX0" fmla="*/ 1196340 w 1546860"/>
              <a:gd name="connsiteY0" fmla="*/ 0 h 548640"/>
              <a:gd name="connsiteX1" fmla="*/ 213360 w 1546860"/>
              <a:gd name="connsiteY1" fmla="*/ 381000 h 548640"/>
              <a:gd name="connsiteX2" fmla="*/ 0 w 1546860"/>
              <a:gd name="connsiteY2" fmla="*/ 472440 h 548640"/>
              <a:gd name="connsiteX3" fmla="*/ 388620 w 1546860"/>
              <a:gd name="connsiteY3" fmla="*/ 548640 h 548640"/>
              <a:gd name="connsiteX4" fmla="*/ 1546860 w 1546860"/>
              <a:gd name="connsiteY4" fmla="*/ 45720 h 548640"/>
              <a:gd name="connsiteX5" fmla="*/ 1524000 w 1546860"/>
              <a:gd name="connsiteY5" fmla="*/ 15240 h 548640"/>
              <a:gd name="connsiteX6" fmla="*/ 1196340 w 1546860"/>
              <a:gd name="connsiteY6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6860" h="548640">
                <a:moveTo>
                  <a:pt x="1196340" y="0"/>
                </a:moveTo>
                <a:lnTo>
                  <a:pt x="213360" y="381000"/>
                </a:lnTo>
                <a:lnTo>
                  <a:pt x="0" y="472440"/>
                </a:lnTo>
                <a:lnTo>
                  <a:pt x="388620" y="548640"/>
                </a:lnTo>
                <a:lnTo>
                  <a:pt x="1546860" y="45720"/>
                </a:lnTo>
                <a:lnTo>
                  <a:pt x="1524000" y="15240"/>
                </a:lnTo>
                <a:lnTo>
                  <a:pt x="119634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E1DF761-F2B4-40A5-B967-D632A1A582C8}"/>
              </a:ext>
            </a:extLst>
          </p:cNvPr>
          <p:cNvSpPr/>
          <p:nvPr/>
        </p:nvSpPr>
        <p:spPr>
          <a:xfrm>
            <a:off x="11433182" y="6736116"/>
            <a:ext cx="500851" cy="415882"/>
          </a:xfrm>
          <a:custGeom>
            <a:avLst/>
            <a:gdLst>
              <a:gd name="connsiteX0" fmla="*/ 145143 w 3454400"/>
              <a:gd name="connsiteY0" fmla="*/ 1306285 h 2264228"/>
              <a:gd name="connsiteX1" fmla="*/ 0 w 3454400"/>
              <a:gd name="connsiteY1" fmla="*/ 1582057 h 2264228"/>
              <a:gd name="connsiteX2" fmla="*/ 0 w 3454400"/>
              <a:gd name="connsiteY2" fmla="*/ 2264228 h 2264228"/>
              <a:gd name="connsiteX3" fmla="*/ 3454400 w 3454400"/>
              <a:gd name="connsiteY3" fmla="*/ 2264228 h 2264228"/>
              <a:gd name="connsiteX4" fmla="*/ 3454400 w 3454400"/>
              <a:gd name="connsiteY4" fmla="*/ 1480457 h 2264228"/>
              <a:gd name="connsiteX5" fmla="*/ 3062514 w 3454400"/>
              <a:gd name="connsiteY5" fmla="*/ 0 h 2264228"/>
              <a:gd name="connsiteX6" fmla="*/ 406400 w 3454400"/>
              <a:gd name="connsiteY6" fmla="*/ 0 h 2264228"/>
              <a:gd name="connsiteX7" fmla="*/ 217714 w 3454400"/>
              <a:gd name="connsiteY7" fmla="*/ 1045028 h 2264228"/>
              <a:gd name="connsiteX8" fmla="*/ 145143 w 3454400"/>
              <a:gd name="connsiteY8" fmla="*/ 1306285 h 2264228"/>
              <a:gd name="connsiteX0" fmla="*/ 145143 w 3454951"/>
              <a:gd name="connsiteY0" fmla="*/ 1306285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8" fmla="*/ 145143 w 3454951"/>
              <a:gd name="connsiteY8" fmla="*/ 1306285 h 2264228"/>
              <a:gd name="connsiteX0" fmla="*/ 217714 w 3454951"/>
              <a:gd name="connsiteY0" fmla="*/ 1045028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0" fmla="*/ 406400 w 3454951"/>
              <a:gd name="connsiteY0" fmla="*/ 0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0" fmla="*/ 406643 w 3455194"/>
              <a:gd name="connsiteY0" fmla="*/ 0 h 2264228"/>
              <a:gd name="connsiteX1" fmla="*/ 243 w 3455194"/>
              <a:gd name="connsiteY1" fmla="*/ 1582057 h 2264228"/>
              <a:gd name="connsiteX2" fmla="*/ 243 w 3455194"/>
              <a:gd name="connsiteY2" fmla="*/ 2264228 h 2264228"/>
              <a:gd name="connsiteX3" fmla="*/ 3454643 w 3455194"/>
              <a:gd name="connsiteY3" fmla="*/ 2264228 h 2264228"/>
              <a:gd name="connsiteX4" fmla="*/ 3454643 w 3455194"/>
              <a:gd name="connsiteY4" fmla="*/ 1480457 h 2264228"/>
              <a:gd name="connsiteX5" fmla="*/ 3062757 w 3455194"/>
              <a:gd name="connsiteY5" fmla="*/ 0 h 2264228"/>
              <a:gd name="connsiteX6" fmla="*/ 406643 w 3455194"/>
              <a:gd name="connsiteY6" fmla="*/ 0 h 226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5194" h="2264228">
                <a:moveTo>
                  <a:pt x="406643" y="0"/>
                </a:moveTo>
                <a:cubicBezTo>
                  <a:pt x="271176" y="527352"/>
                  <a:pt x="-9433" y="1359505"/>
                  <a:pt x="243" y="1582057"/>
                </a:cubicBezTo>
                <a:lnTo>
                  <a:pt x="243" y="2264228"/>
                </a:lnTo>
                <a:lnTo>
                  <a:pt x="3454643" y="2264228"/>
                </a:lnTo>
                <a:lnTo>
                  <a:pt x="3454643" y="1480457"/>
                </a:lnTo>
                <a:cubicBezTo>
                  <a:pt x="3469157" y="1364342"/>
                  <a:pt x="3193386" y="493486"/>
                  <a:pt x="3062757" y="0"/>
                </a:cubicBezTo>
                <a:lnTo>
                  <a:pt x="406643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D62255D-263D-4C67-9A41-F8CA5B37672A}"/>
              </a:ext>
            </a:extLst>
          </p:cNvPr>
          <p:cNvSpPr/>
          <p:nvPr/>
        </p:nvSpPr>
        <p:spPr>
          <a:xfrm>
            <a:off x="11052241" y="6546347"/>
            <a:ext cx="809926" cy="715205"/>
          </a:xfrm>
          <a:custGeom>
            <a:avLst/>
            <a:gdLst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317066"/>
              <a:gd name="connsiteY0" fmla="*/ 190500 h 4686300"/>
              <a:gd name="connsiteX1" fmla="*/ 3524250 w 5317066"/>
              <a:gd name="connsiteY1" fmla="*/ 190500 h 4686300"/>
              <a:gd name="connsiteX2" fmla="*/ 3314700 w 5317066"/>
              <a:gd name="connsiteY2" fmla="*/ 190500 h 4686300"/>
              <a:gd name="connsiteX3" fmla="*/ 1162050 w 5317066"/>
              <a:gd name="connsiteY3" fmla="*/ 495300 h 4686300"/>
              <a:gd name="connsiteX4" fmla="*/ 666750 w 5317066"/>
              <a:gd name="connsiteY4" fmla="*/ 1219200 h 4686300"/>
              <a:gd name="connsiteX5" fmla="*/ 0 w 5317066"/>
              <a:gd name="connsiteY5" fmla="*/ 3390900 h 4686300"/>
              <a:gd name="connsiteX6" fmla="*/ 1028700 w 5317066"/>
              <a:gd name="connsiteY6" fmla="*/ 3790950 h 4686300"/>
              <a:gd name="connsiteX7" fmla="*/ 1352550 w 5317066"/>
              <a:gd name="connsiteY7" fmla="*/ 3028950 h 4686300"/>
              <a:gd name="connsiteX8" fmla="*/ 1885950 w 5317066"/>
              <a:gd name="connsiteY8" fmla="*/ 4686300 h 4686300"/>
              <a:gd name="connsiteX9" fmla="*/ 2876550 w 5317066"/>
              <a:gd name="connsiteY9" fmla="*/ 4343400 h 4686300"/>
              <a:gd name="connsiteX10" fmla="*/ 2400300 w 5317066"/>
              <a:gd name="connsiteY10" fmla="*/ 2286000 h 4686300"/>
              <a:gd name="connsiteX11" fmla="*/ 5257800 w 5317066"/>
              <a:gd name="connsiteY11" fmla="*/ 1676400 h 4686300"/>
              <a:gd name="connsiteX12" fmla="*/ 5257800 w 5317066"/>
              <a:gd name="connsiteY12" fmla="*/ 0 h 4686300"/>
              <a:gd name="connsiteX13" fmla="*/ 3524250 w 5317066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486400"/>
              <a:gd name="connsiteY0" fmla="*/ 190500 h 4686300"/>
              <a:gd name="connsiteX1" fmla="*/ 3524250 w 5486400"/>
              <a:gd name="connsiteY1" fmla="*/ 190500 h 4686300"/>
              <a:gd name="connsiteX2" fmla="*/ 3314700 w 5486400"/>
              <a:gd name="connsiteY2" fmla="*/ 190500 h 4686300"/>
              <a:gd name="connsiteX3" fmla="*/ 1162050 w 5486400"/>
              <a:gd name="connsiteY3" fmla="*/ 495300 h 4686300"/>
              <a:gd name="connsiteX4" fmla="*/ 666750 w 5486400"/>
              <a:gd name="connsiteY4" fmla="*/ 1219200 h 4686300"/>
              <a:gd name="connsiteX5" fmla="*/ 0 w 5486400"/>
              <a:gd name="connsiteY5" fmla="*/ 3390900 h 4686300"/>
              <a:gd name="connsiteX6" fmla="*/ 1028700 w 5486400"/>
              <a:gd name="connsiteY6" fmla="*/ 3790950 h 4686300"/>
              <a:gd name="connsiteX7" fmla="*/ 1352550 w 5486400"/>
              <a:gd name="connsiteY7" fmla="*/ 3028950 h 4686300"/>
              <a:gd name="connsiteX8" fmla="*/ 1885950 w 5486400"/>
              <a:gd name="connsiteY8" fmla="*/ 4686300 h 4686300"/>
              <a:gd name="connsiteX9" fmla="*/ 2876550 w 5486400"/>
              <a:gd name="connsiteY9" fmla="*/ 4343400 h 4686300"/>
              <a:gd name="connsiteX10" fmla="*/ 2400300 w 5486400"/>
              <a:gd name="connsiteY10" fmla="*/ 2286000 h 4686300"/>
              <a:gd name="connsiteX11" fmla="*/ 5486400 w 5486400"/>
              <a:gd name="connsiteY11" fmla="*/ 1695450 h 4686300"/>
              <a:gd name="connsiteX12" fmla="*/ 5257800 w 5486400"/>
              <a:gd name="connsiteY12" fmla="*/ 0 h 4686300"/>
              <a:gd name="connsiteX13" fmla="*/ 3524250 w 5486400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3028950 w 5587392"/>
              <a:gd name="connsiteY9" fmla="*/ 455295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933950"/>
              <a:gd name="connsiteX1" fmla="*/ 3524250 w 5587392"/>
              <a:gd name="connsiteY1" fmla="*/ 190500 h 4933950"/>
              <a:gd name="connsiteX2" fmla="*/ 3314700 w 5587392"/>
              <a:gd name="connsiteY2" fmla="*/ 190500 h 4933950"/>
              <a:gd name="connsiteX3" fmla="*/ 1162050 w 5587392"/>
              <a:gd name="connsiteY3" fmla="*/ 495300 h 4933950"/>
              <a:gd name="connsiteX4" fmla="*/ 666750 w 5587392"/>
              <a:gd name="connsiteY4" fmla="*/ 1219200 h 4933950"/>
              <a:gd name="connsiteX5" fmla="*/ 0 w 5587392"/>
              <a:gd name="connsiteY5" fmla="*/ 3390900 h 4933950"/>
              <a:gd name="connsiteX6" fmla="*/ 1028700 w 5587392"/>
              <a:gd name="connsiteY6" fmla="*/ 3790950 h 4933950"/>
              <a:gd name="connsiteX7" fmla="*/ 1352550 w 5587392"/>
              <a:gd name="connsiteY7" fmla="*/ 3028950 h 4933950"/>
              <a:gd name="connsiteX8" fmla="*/ 1885950 w 5587392"/>
              <a:gd name="connsiteY8" fmla="*/ 4933950 h 4933950"/>
              <a:gd name="connsiteX9" fmla="*/ 3028950 w 5587392"/>
              <a:gd name="connsiteY9" fmla="*/ 4552950 h 4933950"/>
              <a:gd name="connsiteX10" fmla="*/ 2400300 w 5587392"/>
              <a:gd name="connsiteY10" fmla="*/ 2286000 h 4933950"/>
              <a:gd name="connsiteX11" fmla="*/ 5486400 w 5587392"/>
              <a:gd name="connsiteY11" fmla="*/ 1695450 h 4933950"/>
              <a:gd name="connsiteX12" fmla="*/ 5257800 w 5587392"/>
              <a:gd name="connsiteY12" fmla="*/ 0 h 4933950"/>
              <a:gd name="connsiteX13" fmla="*/ 3524250 w 5587392"/>
              <a:gd name="connsiteY13" fmla="*/ 19050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87392" h="4933950">
                <a:moveTo>
                  <a:pt x="3524250" y="190500"/>
                </a:moveTo>
                <a:lnTo>
                  <a:pt x="3524250" y="190500"/>
                </a:lnTo>
                <a:lnTo>
                  <a:pt x="3314700" y="190500"/>
                </a:lnTo>
                <a:lnTo>
                  <a:pt x="1162050" y="495300"/>
                </a:lnTo>
                <a:cubicBezTo>
                  <a:pt x="901700" y="698500"/>
                  <a:pt x="831850" y="977900"/>
                  <a:pt x="666750" y="1219200"/>
                </a:cubicBezTo>
                <a:cubicBezTo>
                  <a:pt x="444500" y="1943100"/>
                  <a:pt x="336550" y="2647950"/>
                  <a:pt x="0" y="3390900"/>
                </a:cubicBezTo>
                <a:cubicBezTo>
                  <a:pt x="342900" y="3657600"/>
                  <a:pt x="666750" y="3714750"/>
                  <a:pt x="1028700" y="3790950"/>
                </a:cubicBezTo>
                <a:cubicBezTo>
                  <a:pt x="1250950" y="3517900"/>
                  <a:pt x="1244600" y="3282950"/>
                  <a:pt x="1352550" y="3028950"/>
                </a:cubicBezTo>
                <a:lnTo>
                  <a:pt x="1885950" y="4933950"/>
                </a:lnTo>
                <a:cubicBezTo>
                  <a:pt x="2349500" y="4895850"/>
                  <a:pt x="2774950" y="4743450"/>
                  <a:pt x="3028950" y="4552950"/>
                </a:cubicBezTo>
                <a:cubicBezTo>
                  <a:pt x="2698750" y="3867150"/>
                  <a:pt x="2673350" y="3009900"/>
                  <a:pt x="2400300" y="2286000"/>
                </a:cubicBezTo>
                <a:cubicBezTo>
                  <a:pt x="3943350" y="2330450"/>
                  <a:pt x="5162550" y="2146300"/>
                  <a:pt x="5486400" y="1695450"/>
                </a:cubicBezTo>
                <a:cubicBezTo>
                  <a:pt x="5581650" y="1174750"/>
                  <a:pt x="5734050" y="615950"/>
                  <a:pt x="5257800" y="0"/>
                </a:cubicBezTo>
                <a:lnTo>
                  <a:pt x="3524250" y="190500"/>
                </a:lnTo>
                <a:close/>
              </a:path>
            </a:pathLst>
          </a:custGeom>
          <a:solidFill>
            <a:srgbClr val="0A06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ACA1A3B0-B2A5-4A4F-B149-5DE4A98C2656}"/>
              </a:ext>
            </a:extLst>
          </p:cNvPr>
          <p:cNvSpPr/>
          <p:nvPr/>
        </p:nvSpPr>
        <p:spPr>
          <a:xfrm>
            <a:off x="11061394" y="6415636"/>
            <a:ext cx="534785" cy="334241"/>
          </a:xfrm>
          <a:custGeom>
            <a:avLst/>
            <a:gdLst>
              <a:gd name="connsiteX0" fmla="*/ 1358900 w 1727200"/>
              <a:gd name="connsiteY0" fmla="*/ 0 h 1079500"/>
              <a:gd name="connsiteX1" fmla="*/ 1638300 w 1727200"/>
              <a:gd name="connsiteY1" fmla="*/ 0 h 1079500"/>
              <a:gd name="connsiteX2" fmla="*/ 1727200 w 1727200"/>
              <a:gd name="connsiteY2" fmla="*/ 152400 h 1079500"/>
              <a:gd name="connsiteX3" fmla="*/ 1727200 w 1727200"/>
              <a:gd name="connsiteY3" fmla="*/ 292100 h 1079500"/>
              <a:gd name="connsiteX4" fmla="*/ 266700 w 1727200"/>
              <a:gd name="connsiteY4" fmla="*/ 1079500 h 1079500"/>
              <a:gd name="connsiteX5" fmla="*/ 0 w 1727200"/>
              <a:gd name="connsiteY5" fmla="*/ 609600 h 1079500"/>
              <a:gd name="connsiteX6" fmla="*/ 1358900 w 1727200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200" h="1079500">
                <a:moveTo>
                  <a:pt x="1358900" y="0"/>
                </a:moveTo>
                <a:lnTo>
                  <a:pt x="1638300" y="0"/>
                </a:lnTo>
                <a:lnTo>
                  <a:pt x="1727200" y="152400"/>
                </a:lnTo>
                <a:lnTo>
                  <a:pt x="1727200" y="292100"/>
                </a:lnTo>
                <a:lnTo>
                  <a:pt x="266700" y="1079500"/>
                </a:lnTo>
                <a:lnTo>
                  <a:pt x="0" y="609600"/>
                </a:lnTo>
                <a:lnTo>
                  <a:pt x="1358900" y="0"/>
                </a:lnTo>
                <a:close/>
              </a:path>
            </a:pathLst>
          </a:custGeom>
          <a:solidFill>
            <a:srgbClr val="2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C00B2CF3-3169-485D-B82A-66160B99A380}"/>
              </a:ext>
            </a:extLst>
          </p:cNvPr>
          <p:cNvSpPr/>
          <p:nvPr/>
        </p:nvSpPr>
        <p:spPr>
          <a:xfrm>
            <a:off x="11108581" y="6388110"/>
            <a:ext cx="427042" cy="202904"/>
          </a:xfrm>
          <a:custGeom>
            <a:avLst/>
            <a:gdLst>
              <a:gd name="connsiteX0" fmla="*/ 1127760 w 1379220"/>
              <a:gd name="connsiteY0" fmla="*/ 0 h 655320"/>
              <a:gd name="connsiteX1" fmla="*/ 1379220 w 1379220"/>
              <a:gd name="connsiteY1" fmla="*/ 7620 h 655320"/>
              <a:gd name="connsiteX2" fmla="*/ 1371600 w 1379220"/>
              <a:gd name="connsiteY2" fmla="*/ 106680 h 655320"/>
              <a:gd name="connsiteX3" fmla="*/ 99060 w 1379220"/>
              <a:gd name="connsiteY3" fmla="*/ 655320 h 655320"/>
              <a:gd name="connsiteX4" fmla="*/ 0 w 1379220"/>
              <a:gd name="connsiteY4" fmla="*/ 449580 h 655320"/>
              <a:gd name="connsiteX5" fmla="*/ 1127760 w 1379220"/>
              <a:gd name="connsiteY5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9220" h="655320">
                <a:moveTo>
                  <a:pt x="1127760" y="0"/>
                </a:moveTo>
                <a:lnTo>
                  <a:pt x="1379220" y="7620"/>
                </a:lnTo>
                <a:lnTo>
                  <a:pt x="1371600" y="106680"/>
                </a:lnTo>
                <a:lnTo>
                  <a:pt x="99060" y="655320"/>
                </a:lnTo>
                <a:lnTo>
                  <a:pt x="0" y="449580"/>
                </a:lnTo>
                <a:lnTo>
                  <a:pt x="11277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2F76E3-53E2-4181-BEB7-70F3576597CF}"/>
              </a:ext>
            </a:extLst>
          </p:cNvPr>
          <p:cNvSpPr/>
          <p:nvPr/>
        </p:nvSpPr>
        <p:spPr>
          <a:xfrm>
            <a:off x="10875511" y="7074395"/>
            <a:ext cx="285297" cy="129957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204978"/>
              <a:gd name="connsiteX1" fmla="*/ 481013 w 481013"/>
              <a:gd name="connsiteY1" fmla="*/ 71437 h 204978"/>
              <a:gd name="connsiteX2" fmla="*/ 471488 w 481013"/>
              <a:gd name="connsiteY2" fmla="*/ 176212 h 204978"/>
              <a:gd name="connsiteX3" fmla="*/ 329894 w 481013"/>
              <a:gd name="connsiteY3" fmla="*/ 204920 h 204978"/>
              <a:gd name="connsiteX4" fmla="*/ 100013 w 481013"/>
              <a:gd name="connsiteY4" fmla="*/ 180975 h 204978"/>
              <a:gd name="connsiteX5" fmla="*/ 0 w 481013"/>
              <a:gd name="connsiteY5" fmla="*/ 147637 h 204978"/>
              <a:gd name="connsiteX6" fmla="*/ 114300 w 481013"/>
              <a:gd name="connsiteY6" fmla="*/ 100012 h 204978"/>
              <a:gd name="connsiteX7" fmla="*/ 185738 w 481013"/>
              <a:gd name="connsiteY7" fmla="*/ 85725 h 204978"/>
              <a:gd name="connsiteX8" fmla="*/ 247650 w 481013"/>
              <a:gd name="connsiteY8" fmla="*/ 0 h 204978"/>
              <a:gd name="connsiteX9" fmla="*/ 357188 w 481013"/>
              <a:gd name="connsiteY9" fmla="*/ 71437 h 204978"/>
              <a:gd name="connsiteX10" fmla="*/ 457200 w 481013"/>
              <a:gd name="connsiteY10" fmla="*/ 23812 h 204978"/>
              <a:gd name="connsiteX0" fmla="*/ 457200 w 481013"/>
              <a:gd name="connsiteY0" fmla="*/ 23812 h 204920"/>
              <a:gd name="connsiteX1" fmla="*/ 481013 w 481013"/>
              <a:gd name="connsiteY1" fmla="*/ 71437 h 204920"/>
              <a:gd name="connsiteX2" fmla="*/ 471488 w 481013"/>
              <a:gd name="connsiteY2" fmla="*/ 176212 h 204920"/>
              <a:gd name="connsiteX3" fmla="*/ 329894 w 481013"/>
              <a:gd name="connsiteY3" fmla="*/ 204920 h 204920"/>
              <a:gd name="connsiteX4" fmla="*/ 100013 w 481013"/>
              <a:gd name="connsiteY4" fmla="*/ 180975 h 204920"/>
              <a:gd name="connsiteX5" fmla="*/ 0 w 481013"/>
              <a:gd name="connsiteY5" fmla="*/ 147637 h 204920"/>
              <a:gd name="connsiteX6" fmla="*/ 114300 w 481013"/>
              <a:gd name="connsiteY6" fmla="*/ 100012 h 204920"/>
              <a:gd name="connsiteX7" fmla="*/ 185738 w 481013"/>
              <a:gd name="connsiteY7" fmla="*/ 85725 h 204920"/>
              <a:gd name="connsiteX8" fmla="*/ 247650 w 481013"/>
              <a:gd name="connsiteY8" fmla="*/ 0 h 204920"/>
              <a:gd name="connsiteX9" fmla="*/ 357188 w 481013"/>
              <a:gd name="connsiteY9" fmla="*/ 71437 h 204920"/>
              <a:gd name="connsiteX10" fmla="*/ 457200 w 481013"/>
              <a:gd name="connsiteY10" fmla="*/ 23812 h 204920"/>
              <a:gd name="connsiteX0" fmla="*/ 457200 w 481013"/>
              <a:gd name="connsiteY0" fmla="*/ 23812 h 211685"/>
              <a:gd name="connsiteX1" fmla="*/ 481013 w 481013"/>
              <a:gd name="connsiteY1" fmla="*/ 71437 h 211685"/>
              <a:gd name="connsiteX2" fmla="*/ 450205 w 481013"/>
              <a:gd name="connsiteY2" fmla="*/ 211684 h 211685"/>
              <a:gd name="connsiteX3" fmla="*/ 329894 w 481013"/>
              <a:gd name="connsiteY3" fmla="*/ 204920 h 211685"/>
              <a:gd name="connsiteX4" fmla="*/ 100013 w 481013"/>
              <a:gd name="connsiteY4" fmla="*/ 180975 h 211685"/>
              <a:gd name="connsiteX5" fmla="*/ 0 w 481013"/>
              <a:gd name="connsiteY5" fmla="*/ 147637 h 211685"/>
              <a:gd name="connsiteX6" fmla="*/ 114300 w 481013"/>
              <a:gd name="connsiteY6" fmla="*/ 100012 h 211685"/>
              <a:gd name="connsiteX7" fmla="*/ 185738 w 481013"/>
              <a:gd name="connsiteY7" fmla="*/ 85725 h 211685"/>
              <a:gd name="connsiteX8" fmla="*/ 247650 w 481013"/>
              <a:gd name="connsiteY8" fmla="*/ 0 h 211685"/>
              <a:gd name="connsiteX9" fmla="*/ 357188 w 481013"/>
              <a:gd name="connsiteY9" fmla="*/ 71437 h 211685"/>
              <a:gd name="connsiteX10" fmla="*/ 457200 w 481013"/>
              <a:gd name="connsiteY10" fmla="*/ 23812 h 211685"/>
              <a:gd name="connsiteX0" fmla="*/ 457200 w 481013"/>
              <a:gd name="connsiteY0" fmla="*/ 23812 h 218779"/>
              <a:gd name="connsiteX1" fmla="*/ 481013 w 481013"/>
              <a:gd name="connsiteY1" fmla="*/ 71437 h 218779"/>
              <a:gd name="connsiteX2" fmla="*/ 467941 w 481013"/>
              <a:gd name="connsiteY2" fmla="*/ 218779 h 218779"/>
              <a:gd name="connsiteX3" fmla="*/ 329894 w 481013"/>
              <a:gd name="connsiteY3" fmla="*/ 204920 h 218779"/>
              <a:gd name="connsiteX4" fmla="*/ 100013 w 481013"/>
              <a:gd name="connsiteY4" fmla="*/ 180975 h 218779"/>
              <a:gd name="connsiteX5" fmla="*/ 0 w 481013"/>
              <a:gd name="connsiteY5" fmla="*/ 147637 h 218779"/>
              <a:gd name="connsiteX6" fmla="*/ 114300 w 481013"/>
              <a:gd name="connsiteY6" fmla="*/ 100012 h 218779"/>
              <a:gd name="connsiteX7" fmla="*/ 185738 w 481013"/>
              <a:gd name="connsiteY7" fmla="*/ 85725 h 218779"/>
              <a:gd name="connsiteX8" fmla="*/ 247650 w 481013"/>
              <a:gd name="connsiteY8" fmla="*/ 0 h 218779"/>
              <a:gd name="connsiteX9" fmla="*/ 357188 w 481013"/>
              <a:gd name="connsiteY9" fmla="*/ 71437 h 218779"/>
              <a:gd name="connsiteX10" fmla="*/ 457200 w 481013"/>
              <a:gd name="connsiteY10" fmla="*/ 23812 h 21877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100013 w 481013"/>
              <a:gd name="connsiteY4" fmla="*/ 180975 h 219109"/>
              <a:gd name="connsiteX5" fmla="*/ 0 w 481013"/>
              <a:gd name="connsiteY5" fmla="*/ 147637 h 219109"/>
              <a:gd name="connsiteX6" fmla="*/ 114300 w 481013"/>
              <a:gd name="connsiteY6" fmla="*/ 100012 h 219109"/>
              <a:gd name="connsiteX7" fmla="*/ 185738 w 481013"/>
              <a:gd name="connsiteY7" fmla="*/ 85725 h 219109"/>
              <a:gd name="connsiteX8" fmla="*/ 247650 w 481013"/>
              <a:gd name="connsiteY8" fmla="*/ 0 h 219109"/>
              <a:gd name="connsiteX9" fmla="*/ 357188 w 481013"/>
              <a:gd name="connsiteY9" fmla="*/ 71437 h 219109"/>
              <a:gd name="connsiteX10" fmla="*/ 457200 w 481013"/>
              <a:gd name="connsiteY10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013" h="219109">
                <a:moveTo>
                  <a:pt x="457200" y="23812"/>
                </a:moveTo>
                <a:lnTo>
                  <a:pt x="481013" y="71437"/>
                </a:lnTo>
                <a:lnTo>
                  <a:pt x="467941" y="218779"/>
                </a:lnTo>
                <a:lnTo>
                  <a:pt x="326347" y="219109"/>
                </a:lnTo>
                <a:cubicBezTo>
                  <a:pt x="326545" y="188791"/>
                  <a:pt x="324273" y="183785"/>
                  <a:pt x="328453" y="172773"/>
                </a:cubicBezTo>
                <a:cubicBezTo>
                  <a:pt x="146846" y="218406"/>
                  <a:pt x="150266" y="185792"/>
                  <a:pt x="100013" y="180975"/>
                </a:cubicBezTo>
                <a:cubicBezTo>
                  <a:pt x="42863" y="169862"/>
                  <a:pt x="33338" y="158750"/>
                  <a:pt x="0" y="147637"/>
                </a:cubicBezTo>
                <a:cubicBezTo>
                  <a:pt x="19050" y="103187"/>
                  <a:pt x="23812" y="115887"/>
                  <a:pt x="114300" y="100012"/>
                </a:cubicBezTo>
                <a:lnTo>
                  <a:pt x="185738" y="85725"/>
                </a:lnTo>
                <a:lnTo>
                  <a:pt x="247650" y="0"/>
                </a:lnTo>
                <a:lnTo>
                  <a:pt x="357188" y="71437"/>
                </a:lnTo>
                <a:lnTo>
                  <a:pt x="457200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7F85CFC-FED5-42A0-AEFA-C054EF00974E}"/>
              </a:ext>
            </a:extLst>
          </p:cNvPr>
          <p:cNvSpPr/>
          <p:nvPr/>
        </p:nvSpPr>
        <p:spPr>
          <a:xfrm rot="10800000">
            <a:off x="11291932" y="6013568"/>
            <a:ext cx="49705" cy="100515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0241756-FB3F-45ED-9553-A36B3C9EA2A1}"/>
              </a:ext>
            </a:extLst>
          </p:cNvPr>
          <p:cNvSpPr/>
          <p:nvPr/>
        </p:nvSpPr>
        <p:spPr>
          <a:xfrm rot="10989277">
            <a:off x="11326059" y="6052784"/>
            <a:ext cx="31156" cy="37222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701C458-7DD1-442A-AC6A-063AE18D50B5}"/>
              </a:ext>
            </a:extLst>
          </p:cNvPr>
          <p:cNvSpPr/>
          <p:nvPr/>
        </p:nvSpPr>
        <p:spPr>
          <a:xfrm>
            <a:off x="11291564" y="5857099"/>
            <a:ext cx="307437" cy="311487"/>
          </a:xfrm>
          <a:custGeom>
            <a:avLst/>
            <a:gdLst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419100 w 2133600"/>
              <a:gd name="connsiteY1" fmla="*/ 1160145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186690 w 2110740"/>
              <a:gd name="connsiteY0" fmla="*/ 891540 h 2148840"/>
              <a:gd name="connsiteX1" fmla="*/ 208915 w 2110740"/>
              <a:gd name="connsiteY1" fmla="*/ 1283970 h 2148840"/>
              <a:gd name="connsiteX2" fmla="*/ 353060 w 2110740"/>
              <a:gd name="connsiteY2" fmla="*/ 1489710 h 2148840"/>
              <a:gd name="connsiteX3" fmla="*/ 464820 w 2110740"/>
              <a:gd name="connsiteY3" fmla="*/ 1470660 h 2148840"/>
              <a:gd name="connsiteX4" fmla="*/ 480060 w 2110740"/>
              <a:gd name="connsiteY4" fmla="*/ 1569720 h 2148840"/>
              <a:gd name="connsiteX5" fmla="*/ 518160 w 2110740"/>
              <a:gd name="connsiteY5" fmla="*/ 1737360 h 2148840"/>
              <a:gd name="connsiteX6" fmla="*/ 556260 w 2110740"/>
              <a:gd name="connsiteY6" fmla="*/ 1851660 h 2148840"/>
              <a:gd name="connsiteX7" fmla="*/ 731520 w 2110740"/>
              <a:gd name="connsiteY7" fmla="*/ 1813560 h 2148840"/>
              <a:gd name="connsiteX8" fmla="*/ 792480 w 2110740"/>
              <a:gd name="connsiteY8" fmla="*/ 1889760 h 2148840"/>
              <a:gd name="connsiteX9" fmla="*/ 792480 w 2110740"/>
              <a:gd name="connsiteY9" fmla="*/ 1920240 h 2148840"/>
              <a:gd name="connsiteX10" fmla="*/ 876300 w 2110740"/>
              <a:gd name="connsiteY10" fmla="*/ 1920240 h 2148840"/>
              <a:gd name="connsiteX11" fmla="*/ 906780 w 2110740"/>
              <a:gd name="connsiteY11" fmla="*/ 1981200 h 2148840"/>
              <a:gd name="connsiteX12" fmla="*/ 1036320 w 2110740"/>
              <a:gd name="connsiteY12" fmla="*/ 1988820 h 2148840"/>
              <a:gd name="connsiteX13" fmla="*/ 1097280 w 2110740"/>
              <a:gd name="connsiteY13" fmla="*/ 2141220 h 2148840"/>
              <a:gd name="connsiteX14" fmla="*/ 1242060 w 2110740"/>
              <a:gd name="connsiteY14" fmla="*/ 2148840 h 2148840"/>
              <a:gd name="connsiteX15" fmla="*/ 1341120 w 2110740"/>
              <a:gd name="connsiteY15" fmla="*/ 2080260 h 2148840"/>
              <a:gd name="connsiteX16" fmla="*/ 1402080 w 2110740"/>
              <a:gd name="connsiteY16" fmla="*/ 2080260 h 2148840"/>
              <a:gd name="connsiteX17" fmla="*/ 1524000 w 2110740"/>
              <a:gd name="connsiteY17" fmla="*/ 1897380 h 2148840"/>
              <a:gd name="connsiteX18" fmla="*/ 1722120 w 2110740"/>
              <a:gd name="connsiteY18" fmla="*/ 1973580 h 2148840"/>
              <a:gd name="connsiteX19" fmla="*/ 2110740 w 2110740"/>
              <a:gd name="connsiteY19" fmla="*/ 1112520 h 2148840"/>
              <a:gd name="connsiteX20" fmla="*/ 1836420 w 2110740"/>
              <a:gd name="connsiteY20" fmla="*/ 952500 h 2148840"/>
              <a:gd name="connsiteX21" fmla="*/ 1546860 w 2110740"/>
              <a:gd name="connsiteY21" fmla="*/ 342900 h 2148840"/>
              <a:gd name="connsiteX22" fmla="*/ 883920 w 2110740"/>
              <a:gd name="connsiteY22" fmla="*/ 0 h 2148840"/>
              <a:gd name="connsiteX23" fmla="*/ 0 w 2110740"/>
              <a:gd name="connsiteY23" fmla="*/ 563880 h 2148840"/>
              <a:gd name="connsiteX24" fmla="*/ 186690 w 2110740"/>
              <a:gd name="connsiteY24" fmla="*/ 89154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8900 w 2120900"/>
              <a:gd name="connsiteY15" fmla="*/ 201168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49275 w 2120900"/>
              <a:gd name="connsiteY6" fmla="*/ 185928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20900" h="2148840">
                <a:moveTo>
                  <a:pt x="0" y="961390"/>
                </a:moveTo>
                <a:cubicBezTo>
                  <a:pt x="41275" y="1130300"/>
                  <a:pt x="155575" y="1207135"/>
                  <a:pt x="203200" y="1283970"/>
                </a:cubicBezTo>
                <a:cubicBezTo>
                  <a:pt x="275590" y="1365250"/>
                  <a:pt x="246380" y="1383030"/>
                  <a:pt x="360045" y="1480185"/>
                </a:cubicBezTo>
                <a:cubicBezTo>
                  <a:pt x="393065" y="1464310"/>
                  <a:pt x="451485" y="1438910"/>
                  <a:pt x="484505" y="1457960"/>
                </a:cubicBezTo>
                <a:cubicBezTo>
                  <a:pt x="511810" y="1490980"/>
                  <a:pt x="504190" y="1520825"/>
                  <a:pt x="499745" y="1557020"/>
                </a:cubicBezTo>
                <a:lnTo>
                  <a:pt x="540226" y="1731010"/>
                </a:lnTo>
                <a:cubicBezTo>
                  <a:pt x="552927" y="1796891"/>
                  <a:pt x="536575" y="1827529"/>
                  <a:pt x="549275" y="1859280"/>
                </a:cubicBezTo>
                <a:cubicBezTo>
                  <a:pt x="629920" y="1884680"/>
                  <a:pt x="705485" y="1842135"/>
                  <a:pt x="741680" y="1813560"/>
                </a:cubicBezTo>
                <a:lnTo>
                  <a:pt x="802640" y="1889760"/>
                </a:lnTo>
                <a:lnTo>
                  <a:pt x="802640" y="1920240"/>
                </a:lnTo>
                <a:lnTo>
                  <a:pt x="886460" y="1920240"/>
                </a:lnTo>
                <a:lnTo>
                  <a:pt x="916940" y="1981200"/>
                </a:lnTo>
                <a:lnTo>
                  <a:pt x="1046480" y="1988820"/>
                </a:lnTo>
                <a:lnTo>
                  <a:pt x="1107440" y="2141220"/>
                </a:lnTo>
                <a:lnTo>
                  <a:pt x="1252220" y="2148840"/>
                </a:lnTo>
                <a:lnTo>
                  <a:pt x="1389380" y="2019300"/>
                </a:lnTo>
                <a:lnTo>
                  <a:pt x="1534160" y="1897380"/>
                </a:lnTo>
                <a:lnTo>
                  <a:pt x="1732280" y="1973580"/>
                </a:lnTo>
                <a:lnTo>
                  <a:pt x="2120900" y="1112520"/>
                </a:lnTo>
                <a:lnTo>
                  <a:pt x="1846580" y="952500"/>
                </a:lnTo>
                <a:lnTo>
                  <a:pt x="1557020" y="342900"/>
                </a:lnTo>
                <a:lnTo>
                  <a:pt x="894080" y="0"/>
                </a:lnTo>
                <a:lnTo>
                  <a:pt x="10160" y="563880"/>
                </a:lnTo>
                <a:lnTo>
                  <a:pt x="0" y="961390"/>
                </a:lnTo>
                <a:close/>
              </a:path>
            </a:pathLst>
          </a:custGeom>
          <a:solidFill>
            <a:srgbClr val="F2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3E763DC-9055-4BBF-B489-946123289B30}"/>
              </a:ext>
            </a:extLst>
          </p:cNvPr>
          <p:cNvSpPr/>
          <p:nvPr/>
        </p:nvSpPr>
        <p:spPr>
          <a:xfrm rot="10800000">
            <a:off x="11335971" y="5969591"/>
            <a:ext cx="91655" cy="67359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488751"/>
              <a:gd name="connsiteY0" fmla="*/ 50032 h 407419"/>
              <a:gd name="connsiteX1" fmla="*/ 488751 w 488751"/>
              <a:gd name="connsiteY1" fmla="*/ 399799 h 407419"/>
              <a:gd name="connsiteX2" fmla="*/ 443031 w 488751"/>
              <a:gd name="connsiteY2" fmla="*/ 407419 h 407419"/>
              <a:gd name="connsiteX3" fmla="*/ 0 w 488751"/>
              <a:gd name="connsiteY3" fmla="*/ 50032 h 407419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751" h="495320">
                <a:moveTo>
                  <a:pt x="0" y="137933"/>
                </a:moveTo>
                <a:cubicBezTo>
                  <a:pt x="187041" y="14144"/>
                  <a:pt x="343971" y="-218420"/>
                  <a:pt x="488751" y="487700"/>
                </a:cubicBezTo>
                <a:lnTo>
                  <a:pt x="443031" y="495320"/>
                </a:lnTo>
                <a:cubicBezTo>
                  <a:pt x="404931" y="149880"/>
                  <a:pt x="251460" y="-153357"/>
                  <a:pt x="0" y="137933"/>
                </a:cubicBezTo>
                <a:close/>
              </a:path>
            </a:pathLst>
          </a:custGeom>
          <a:solidFill>
            <a:srgbClr val="35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4B4F1CF-4EE9-4E9A-B843-DBF808785361}"/>
              </a:ext>
            </a:extLst>
          </p:cNvPr>
          <p:cNvSpPr/>
          <p:nvPr/>
        </p:nvSpPr>
        <p:spPr>
          <a:xfrm>
            <a:off x="11260033" y="5830072"/>
            <a:ext cx="324885" cy="214295"/>
          </a:xfrm>
          <a:custGeom>
            <a:avLst/>
            <a:gdLst>
              <a:gd name="connsiteX0" fmla="*/ 660400 w 2197100"/>
              <a:gd name="connsiteY0" fmla="*/ 139700 h 1371600"/>
              <a:gd name="connsiteX1" fmla="*/ 1358900 w 2197100"/>
              <a:gd name="connsiteY1" fmla="*/ 0 h 1371600"/>
              <a:gd name="connsiteX2" fmla="*/ 1816100 w 2197100"/>
              <a:gd name="connsiteY2" fmla="*/ 215900 h 1371600"/>
              <a:gd name="connsiteX3" fmla="*/ 2197100 w 2197100"/>
              <a:gd name="connsiteY3" fmla="*/ 1117600 h 1371600"/>
              <a:gd name="connsiteX4" fmla="*/ 1803400 w 2197100"/>
              <a:gd name="connsiteY4" fmla="*/ 1282700 h 1371600"/>
              <a:gd name="connsiteX5" fmla="*/ 1689100 w 2197100"/>
              <a:gd name="connsiteY5" fmla="*/ 1206500 h 1371600"/>
              <a:gd name="connsiteX6" fmla="*/ 1638300 w 2197100"/>
              <a:gd name="connsiteY6" fmla="*/ 1041400 h 1371600"/>
              <a:gd name="connsiteX7" fmla="*/ 1371600 w 2197100"/>
              <a:gd name="connsiteY7" fmla="*/ 914400 h 1371600"/>
              <a:gd name="connsiteX8" fmla="*/ 1168400 w 2197100"/>
              <a:gd name="connsiteY8" fmla="*/ 1092200 h 1371600"/>
              <a:gd name="connsiteX9" fmla="*/ 1193800 w 2197100"/>
              <a:gd name="connsiteY9" fmla="*/ 1371600 h 1371600"/>
              <a:gd name="connsiteX10" fmla="*/ 990600 w 2197100"/>
              <a:gd name="connsiteY10" fmla="*/ 1219200 h 1371600"/>
              <a:gd name="connsiteX11" fmla="*/ 685800 w 2197100"/>
              <a:gd name="connsiteY11" fmla="*/ 1143000 h 1371600"/>
              <a:gd name="connsiteX12" fmla="*/ 571500 w 2197100"/>
              <a:gd name="connsiteY12" fmla="*/ 977900 h 1371600"/>
              <a:gd name="connsiteX13" fmla="*/ 241300 w 2197100"/>
              <a:gd name="connsiteY13" fmla="*/ 990600 h 1371600"/>
              <a:gd name="connsiteX14" fmla="*/ 177800 w 2197100"/>
              <a:gd name="connsiteY14" fmla="*/ 1130300 h 1371600"/>
              <a:gd name="connsiteX15" fmla="*/ 381000 w 2197100"/>
              <a:gd name="connsiteY15" fmla="*/ 1371600 h 1371600"/>
              <a:gd name="connsiteX16" fmla="*/ 38100 w 2197100"/>
              <a:gd name="connsiteY16" fmla="*/ 1244600 h 1371600"/>
              <a:gd name="connsiteX17" fmla="*/ 0 w 2197100"/>
              <a:gd name="connsiteY17" fmla="*/ 863600 h 1371600"/>
              <a:gd name="connsiteX18" fmla="*/ 317500 w 2197100"/>
              <a:gd name="connsiteY18" fmla="*/ 444500 h 1371600"/>
              <a:gd name="connsiteX19" fmla="*/ 660400 w 2197100"/>
              <a:gd name="connsiteY19" fmla="*/ 139700 h 1371600"/>
              <a:gd name="connsiteX0" fmla="*/ 660400 w 2197100"/>
              <a:gd name="connsiteY0" fmla="*/ 194336 h 1426236"/>
              <a:gd name="connsiteX1" fmla="*/ 1358900 w 2197100"/>
              <a:gd name="connsiteY1" fmla="*/ 54636 h 1426236"/>
              <a:gd name="connsiteX2" fmla="*/ 1816100 w 2197100"/>
              <a:gd name="connsiteY2" fmla="*/ 270536 h 1426236"/>
              <a:gd name="connsiteX3" fmla="*/ 2197100 w 2197100"/>
              <a:gd name="connsiteY3" fmla="*/ 1172236 h 1426236"/>
              <a:gd name="connsiteX4" fmla="*/ 1803400 w 2197100"/>
              <a:gd name="connsiteY4" fmla="*/ 1337336 h 1426236"/>
              <a:gd name="connsiteX5" fmla="*/ 1689100 w 2197100"/>
              <a:gd name="connsiteY5" fmla="*/ 1261136 h 1426236"/>
              <a:gd name="connsiteX6" fmla="*/ 1638300 w 2197100"/>
              <a:gd name="connsiteY6" fmla="*/ 1096036 h 1426236"/>
              <a:gd name="connsiteX7" fmla="*/ 1371600 w 2197100"/>
              <a:gd name="connsiteY7" fmla="*/ 969036 h 1426236"/>
              <a:gd name="connsiteX8" fmla="*/ 1168400 w 2197100"/>
              <a:gd name="connsiteY8" fmla="*/ 1146836 h 1426236"/>
              <a:gd name="connsiteX9" fmla="*/ 1193800 w 2197100"/>
              <a:gd name="connsiteY9" fmla="*/ 1426236 h 1426236"/>
              <a:gd name="connsiteX10" fmla="*/ 990600 w 2197100"/>
              <a:gd name="connsiteY10" fmla="*/ 1273836 h 1426236"/>
              <a:gd name="connsiteX11" fmla="*/ 685800 w 2197100"/>
              <a:gd name="connsiteY11" fmla="*/ 1197636 h 1426236"/>
              <a:gd name="connsiteX12" fmla="*/ 571500 w 2197100"/>
              <a:gd name="connsiteY12" fmla="*/ 1032536 h 1426236"/>
              <a:gd name="connsiteX13" fmla="*/ 241300 w 2197100"/>
              <a:gd name="connsiteY13" fmla="*/ 1045236 h 1426236"/>
              <a:gd name="connsiteX14" fmla="*/ 177800 w 2197100"/>
              <a:gd name="connsiteY14" fmla="*/ 1184936 h 1426236"/>
              <a:gd name="connsiteX15" fmla="*/ 381000 w 2197100"/>
              <a:gd name="connsiteY15" fmla="*/ 1426236 h 1426236"/>
              <a:gd name="connsiteX16" fmla="*/ 38100 w 2197100"/>
              <a:gd name="connsiteY16" fmla="*/ 1299236 h 1426236"/>
              <a:gd name="connsiteX17" fmla="*/ 0 w 2197100"/>
              <a:gd name="connsiteY17" fmla="*/ 918236 h 1426236"/>
              <a:gd name="connsiteX18" fmla="*/ 317500 w 2197100"/>
              <a:gd name="connsiteY18" fmla="*/ 499136 h 1426236"/>
              <a:gd name="connsiteX19" fmla="*/ 660400 w 2197100"/>
              <a:gd name="connsiteY19" fmla="*/ 194336 h 1426236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72348"/>
              <a:gd name="connsiteX1" fmla="*/ 1358900 w 2197100"/>
              <a:gd name="connsiteY1" fmla="*/ 84852 h 1472348"/>
              <a:gd name="connsiteX2" fmla="*/ 1816100 w 2197100"/>
              <a:gd name="connsiteY2" fmla="*/ 300752 h 1472348"/>
              <a:gd name="connsiteX3" fmla="*/ 2197100 w 2197100"/>
              <a:gd name="connsiteY3" fmla="*/ 1202452 h 1472348"/>
              <a:gd name="connsiteX4" fmla="*/ 1803400 w 2197100"/>
              <a:gd name="connsiteY4" fmla="*/ 1367552 h 1472348"/>
              <a:gd name="connsiteX5" fmla="*/ 1689100 w 2197100"/>
              <a:gd name="connsiteY5" fmla="*/ 1291352 h 1472348"/>
              <a:gd name="connsiteX6" fmla="*/ 1607820 w 2197100"/>
              <a:gd name="connsiteY6" fmla="*/ 1149112 h 1472348"/>
              <a:gd name="connsiteX7" fmla="*/ 1379220 w 2197100"/>
              <a:gd name="connsiteY7" fmla="*/ 1029732 h 1472348"/>
              <a:gd name="connsiteX8" fmla="*/ 1191260 w 2197100"/>
              <a:gd name="connsiteY8" fmla="*/ 1184672 h 1472348"/>
              <a:gd name="connsiteX9" fmla="*/ 1193800 w 2197100"/>
              <a:gd name="connsiteY9" fmla="*/ 1456452 h 1472348"/>
              <a:gd name="connsiteX10" fmla="*/ 990600 w 2197100"/>
              <a:gd name="connsiteY10" fmla="*/ 1304052 h 1472348"/>
              <a:gd name="connsiteX11" fmla="*/ 685800 w 2197100"/>
              <a:gd name="connsiteY11" fmla="*/ 1227852 h 1472348"/>
              <a:gd name="connsiteX12" fmla="*/ 571500 w 2197100"/>
              <a:gd name="connsiteY12" fmla="*/ 1062752 h 1472348"/>
              <a:gd name="connsiteX13" fmla="*/ 241300 w 2197100"/>
              <a:gd name="connsiteY13" fmla="*/ 1075452 h 1472348"/>
              <a:gd name="connsiteX14" fmla="*/ 177800 w 2197100"/>
              <a:gd name="connsiteY14" fmla="*/ 1215152 h 1472348"/>
              <a:gd name="connsiteX15" fmla="*/ 381000 w 2197100"/>
              <a:gd name="connsiteY15" fmla="*/ 1456452 h 1472348"/>
              <a:gd name="connsiteX16" fmla="*/ 38100 w 2197100"/>
              <a:gd name="connsiteY16" fmla="*/ 1329452 h 1472348"/>
              <a:gd name="connsiteX17" fmla="*/ 0 w 2197100"/>
              <a:gd name="connsiteY17" fmla="*/ 948452 h 1472348"/>
              <a:gd name="connsiteX18" fmla="*/ 317500 w 2197100"/>
              <a:gd name="connsiteY18" fmla="*/ 529352 h 1472348"/>
              <a:gd name="connsiteX19" fmla="*/ 660400 w 2197100"/>
              <a:gd name="connsiteY19" fmla="*/ 224552 h 1472348"/>
              <a:gd name="connsiteX0" fmla="*/ 660400 w 2197100"/>
              <a:gd name="connsiteY0" fmla="*/ 224552 h 1478348"/>
              <a:gd name="connsiteX1" fmla="*/ 1358900 w 2197100"/>
              <a:gd name="connsiteY1" fmla="*/ 84852 h 1478348"/>
              <a:gd name="connsiteX2" fmla="*/ 1816100 w 2197100"/>
              <a:gd name="connsiteY2" fmla="*/ 300752 h 1478348"/>
              <a:gd name="connsiteX3" fmla="*/ 2197100 w 2197100"/>
              <a:gd name="connsiteY3" fmla="*/ 1202452 h 1478348"/>
              <a:gd name="connsiteX4" fmla="*/ 1803400 w 2197100"/>
              <a:gd name="connsiteY4" fmla="*/ 1367552 h 1478348"/>
              <a:gd name="connsiteX5" fmla="*/ 1689100 w 2197100"/>
              <a:gd name="connsiteY5" fmla="*/ 1291352 h 1478348"/>
              <a:gd name="connsiteX6" fmla="*/ 1607820 w 2197100"/>
              <a:gd name="connsiteY6" fmla="*/ 1149112 h 1478348"/>
              <a:gd name="connsiteX7" fmla="*/ 1379220 w 2197100"/>
              <a:gd name="connsiteY7" fmla="*/ 1029732 h 1478348"/>
              <a:gd name="connsiteX8" fmla="*/ 1191260 w 2197100"/>
              <a:gd name="connsiteY8" fmla="*/ 1184672 h 1478348"/>
              <a:gd name="connsiteX9" fmla="*/ 1193800 w 2197100"/>
              <a:gd name="connsiteY9" fmla="*/ 1456452 h 1478348"/>
              <a:gd name="connsiteX10" fmla="*/ 990600 w 2197100"/>
              <a:gd name="connsiteY10" fmla="*/ 1304052 h 1478348"/>
              <a:gd name="connsiteX11" fmla="*/ 685800 w 2197100"/>
              <a:gd name="connsiteY11" fmla="*/ 1227852 h 1478348"/>
              <a:gd name="connsiteX12" fmla="*/ 571500 w 2197100"/>
              <a:gd name="connsiteY12" fmla="*/ 1062752 h 1478348"/>
              <a:gd name="connsiteX13" fmla="*/ 241300 w 2197100"/>
              <a:gd name="connsiteY13" fmla="*/ 1075452 h 1478348"/>
              <a:gd name="connsiteX14" fmla="*/ 177800 w 2197100"/>
              <a:gd name="connsiteY14" fmla="*/ 1215152 h 1478348"/>
              <a:gd name="connsiteX15" fmla="*/ 381000 w 2197100"/>
              <a:gd name="connsiteY15" fmla="*/ 1456452 h 1478348"/>
              <a:gd name="connsiteX16" fmla="*/ 38100 w 2197100"/>
              <a:gd name="connsiteY16" fmla="*/ 1329452 h 1478348"/>
              <a:gd name="connsiteX17" fmla="*/ 0 w 2197100"/>
              <a:gd name="connsiteY17" fmla="*/ 948452 h 1478348"/>
              <a:gd name="connsiteX18" fmla="*/ 317500 w 2197100"/>
              <a:gd name="connsiteY18" fmla="*/ 529352 h 1478348"/>
              <a:gd name="connsiteX19" fmla="*/ 660400 w 2197100"/>
              <a:gd name="connsiteY19" fmla="*/ 224552 h 1478348"/>
              <a:gd name="connsiteX0" fmla="*/ 700223 w 2236923"/>
              <a:gd name="connsiteY0" fmla="*/ 224552 h 1478348"/>
              <a:gd name="connsiteX1" fmla="*/ 1398723 w 2236923"/>
              <a:gd name="connsiteY1" fmla="*/ 84852 h 1478348"/>
              <a:gd name="connsiteX2" fmla="*/ 1855923 w 2236923"/>
              <a:gd name="connsiteY2" fmla="*/ 300752 h 1478348"/>
              <a:gd name="connsiteX3" fmla="*/ 2236923 w 2236923"/>
              <a:gd name="connsiteY3" fmla="*/ 1202452 h 1478348"/>
              <a:gd name="connsiteX4" fmla="*/ 1843223 w 2236923"/>
              <a:gd name="connsiteY4" fmla="*/ 1367552 h 1478348"/>
              <a:gd name="connsiteX5" fmla="*/ 1728923 w 2236923"/>
              <a:gd name="connsiteY5" fmla="*/ 1291352 h 1478348"/>
              <a:gd name="connsiteX6" fmla="*/ 1647643 w 2236923"/>
              <a:gd name="connsiteY6" fmla="*/ 1149112 h 1478348"/>
              <a:gd name="connsiteX7" fmla="*/ 1419043 w 2236923"/>
              <a:gd name="connsiteY7" fmla="*/ 1029732 h 1478348"/>
              <a:gd name="connsiteX8" fmla="*/ 1231083 w 2236923"/>
              <a:gd name="connsiteY8" fmla="*/ 1184672 h 1478348"/>
              <a:gd name="connsiteX9" fmla="*/ 1233623 w 2236923"/>
              <a:gd name="connsiteY9" fmla="*/ 1456452 h 1478348"/>
              <a:gd name="connsiteX10" fmla="*/ 1030423 w 2236923"/>
              <a:gd name="connsiteY10" fmla="*/ 1304052 h 1478348"/>
              <a:gd name="connsiteX11" fmla="*/ 725623 w 2236923"/>
              <a:gd name="connsiteY11" fmla="*/ 1227852 h 1478348"/>
              <a:gd name="connsiteX12" fmla="*/ 611323 w 2236923"/>
              <a:gd name="connsiteY12" fmla="*/ 1062752 h 1478348"/>
              <a:gd name="connsiteX13" fmla="*/ 281123 w 2236923"/>
              <a:gd name="connsiteY13" fmla="*/ 1075452 h 1478348"/>
              <a:gd name="connsiteX14" fmla="*/ 217623 w 2236923"/>
              <a:gd name="connsiteY14" fmla="*/ 1215152 h 1478348"/>
              <a:gd name="connsiteX15" fmla="*/ 420823 w 2236923"/>
              <a:gd name="connsiteY15" fmla="*/ 1456452 h 1478348"/>
              <a:gd name="connsiteX16" fmla="*/ 77923 w 2236923"/>
              <a:gd name="connsiteY16" fmla="*/ 1329452 h 1478348"/>
              <a:gd name="connsiteX17" fmla="*/ 39823 w 2236923"/>
              <a:gd name="connsiteY17" fmla="*/ 948452 h 1478348"/>
              <a:gd name="connsiteX18" fmla="*/ 357323 w 2236923"/>
              <a:gd name="connsiteY18" fmla="*/ 529352 h 1478348"/>
              <a:gd name="connsiteX19" fmla="*/ 700223 w 2236923"/>
              <a:gd name="connsiteY19" fmla="*/ 224552 h 1478348"/>
              <a:gd name="connsiteX0" fmla="*/ 718984 w 2255684"/>
              <a:gd name="connsiteY0" fmla="*/ 224552 h 1478348"/>
              <a:gd name="connsiteX1" fmla="*/ 1417484 w 2255684"/>
              <a:gd name="connsiteY1" fmla="*/ 84852 h 1478348"/>
              <a:gd name="connsiteX2" fmla="*/ 1874684 w 2255684"/>
              <a:gd name="connsiteY2" fmla="*/ 300752 h 1478348"/>
              <a:gd name="connsiteX3" fmla="*/ 2255684 w 2255684"/>
              <a:gd name="connsiteY3" fmla="*/ 1202452 h 1478348"/>
              <a:gd name="connsiteX4" fmla="*/ 1861984 w 2255684"/>
              <a:gd name="connsiteY4" fmla="*/ 1367552 h 1478348"/>
              <a:gd name="connsiteX5" fmla="*/ 1747684 w 2255684"/>
              <a:gd name="connsiteY5" fmla="*/ 1291352 h 1478348"/>
              <a:gd name="connsiteX6" fmla="*/ 1666404 w 2255684"/>
              <a:gd name="connsiteY6" fmla="*/ 1149112 h 1478348"/>
              <a:gd name="connsiteX7" fmla="*/ 1437804 w 2255684"/>
              <a:gd name="connsiteY7" fmla="*/ 1029732 h 1478348"/>
              <a:gd name="connsiteX8" fmla="*/ 1249844 w 2255684"/>
              <a:gd name="connsiteY8" fmla="*/ 1184672 h 1478348"/>
              <a:gd name="connsiteX9" fmla="*/ 1252384 w 2255684"/>
              <a:gd name="connsiteY9" fmla="*/ 1456452 h 1478348"/>
              <a:gd name="connsiteX10" fmla="*/ 1049184 w 2255684"/>
              <a:gd name="connsiteY10" fmla="*/ 1304052 h 1478348"/>
              <a:gd name="connsiteX11" fmla="*/ 744384 w 2255684"/>
              <a:gd name="connsiteY11" fmla="*/ 1227852 h 1478348"/>
              <a:gd name="connsiteX12" fmla="*/ 630084 w 2255684"/>
              <a:gd name="connsiteY12" fmla="*/ 1062752 h 1478348"/>
              <a:gd name="connsiteX13" fmla="*/ 299884 w 2255684"/>
              <a:gd name="connsiteY13" fmla="*/ 1075452 h 1478348"/>
              <a:gd name="connsiteX14" fmla="*/ 236384 w 2255684"/>
              <a:gd name="connsiteY14" fmla="*/ 1215152 h 1478348"/>
              <a:gd name="connsiteX15" fmla="*/ 439584 w 2255684"/>
              <a:gd name="connsiteY15" fmla="*/ 1456452 h 1478348"/>
              <a:gd name="connsiteX16" fmla="*/ 96684 w 2255684"/>
              <a:gd name="connsiteY16" fmla="*/ 1329452 h 1478348"/>
              <a:gd name="connsiteX17" fmla="*/ 58584 w 2255684"/>
              <a:gd name="connsiteY17" fmla="*/ 948452 h 1478348"/>
              <a:gd name="connsiteX18" fmla="*/ 376084 w 2255684"/>
              <a:gd name="connsiteY18" fmla="*/ 529352 h 1478348"/>
              <a:gd name="connsiteX19" fmla="*/ 718984 w 2255684"/>
              <a:gd name="connsiteY19" fmla="*/ 224552 h 1478348"/>
              <a:gd name="connsiteX0" fmla="*/ 709026 w 2245726"/>
              <a:gd name="connsiteY0" fmla="*/ 224552 h 1478348"/>
              <a:gd name="connsiteX1" fmla="*/ 1407526 w 2245726"/>
              <a:gd name="connsiteY1" fmla="*/ 84852 h 1478348"/>
              <a:gd name="connsiteX2" fmla="*/ 1864726 w 2245726"/>
              <a:gd name="connsiteY2" fmla="*/ 300752 h 1478348"/>
              <a:gd name="connsiteX3" fmla="*/ 2245726 w 2245726"/>
              <a:gd name="connsiteY3" fmla="*/ 1202452 h 1478348"/>
              <a:gd name="connsiteX4" fmla="*/ 1852026 w 2245726"/>
              <a:gd name="connsiteY4" fmla="*/ 1367552 h 1478348"/>
              <a:gd name="connsiteX5" fmla="*/ 1737726 w 2245726"/>
              <a:gd name="connsiteY5" fmla="*/ 1291352 h 1478348"/>
              <a:gd name="connsiteX6" fmla="*/ 1656446 w 2245726"/>
              <a:gd name="connsiteY6" fmla="*/ 1149112 h 1478348"/>
              <a:gd name="connsiteX7" fmla="*/ 1427846 w 2245726"/>
              <a:gd name="connsiteY7" fmla="*/ 1029732 h 1478348"/>
              <a:gd name="connsiteX8" fmla="*/ 1239886 w 2245726"/>
              <a:gd name="connsiteY8" fmla="*/ 1184672 h 1478348"/>
              <a:gd name="connsiteX9" fmla="*/ 1242426 w 2245726"/>
              <a:gd name="connsiteY9" fmla="*/ 1456452 h 1478348"/>
              <a:gd name="connsiteX10" fmla="*/ 1039226 w 2245726"/>
              <a:gd name="connsiteY10" fmla="*/ 1304052 h 1478348"/>
              <a:gd name="connsiteX11" fmla="*/ 734426 w 2245726"/>
              <a:gd name="connsiteY11" fmla="*/ 1227852 h 1478348"/>
              <a:gd name="connsiteX12" fmla="*/ 620126 w 2245726"/>
              <a:gd name="connsiteY12" fmla="*/ 1062752 h 1478348"/>
              <a:gd name="connsiteX13" fmla="*/ 289926 w 2245726"/>
              <a:gd name="connsiteY13" fmla="*/ 1075452 h 1478348"/>
              <a:gd name="connsiteX14" fmla="*/ 226426 w 2245726"/>
              <a:gd name="connsiteY14" fmla="*/ 1215152 h 1478348"/>
              <a:gd name="connsiteX15" fmla="*/ 429626 w 2245726"/>
              <a:gd name="connsiteY15" fmla="*/ 1456452 h 1478348"/>
              <a:gd name="connsiteX16" fmla="*/ 86726 w 2245726"/>
              <a:gd name="connsiteY16" fmla="*/ 1329452 h 1478348"/>
              <a:gd name="connsiteX17" fmla="*/ 48626 w 2245726"/>
              <a:gd name="connsiteY17" fmla="*/ 948452 h 1478348"/>
              <a:gd name="connsiteX18" fmla="*/ 366126 w 2245726"/>
              <a:gd name="connsiteY18" fmla="*/ 529352 h 1478348"/>
              <a:gd name="connsiteX19" fmla="*/ 709026 w 2245726"/>
              <a:gd name="connsiteY19" fmla="*/ 224552 h 1478348"/>
              <a:gd name="connsiteX0" fmla="*/ 687148 w 2223848"/>
              <a:gd name="connsiteY0" fmla="*/ 224552 h 1478348"/>
              <a:gd name="connsiteX1" fmla="*/ 1385648 w 2223848"/>
              <a:gd name="connsiteY1" fmla="*/ 84852 h 1478348"/>
              <a:gd name="connsiteX2" fmla="*/ 1842848 w 2223848"/>
              <a:gd name="connsiteY2" fmla="*/ 300752 h 1478348"/>
              <a:gd name="connsiteX3" fmla="*/ 2223848 w 2223848"/>
              <a:gd name="connsiteY3" fmla="*/ 1202452 h 1478348"/>
              <a:gd name="connsiteX4" fmla="*/ 1830148 w 2223848"/>
              <a:gd name="connsiteY4" fmla="*/ 1367552 h 1478348"/>
              <a:gd name="connsiteX5" fmla="*/ 1715848 w 2223848"/>
              <a:gd name="connsiteY5" fmla="*/ 1291352 h 1478348"/>
              <a:gd name="connsiteX6" fmla="*/ 1634568 w 2223848"/>
              <a:gd name="connsiteY6" fmla="*/ 1149112 h 1478348"/>
              <a:gd name="connsiteX7" fmla="*/ 1405968 w 2223848"/>
              <a:gd name="connsiteY7" fmla="*/ 1029732 h 1478348"/>
              <a:gd name="connsiteX8" fmla="*/ 1218008 w 2223848"/>
              <a:gd name="connsiteY8" fmla="*/ 1184672 h 1478348"/>
              <a:gd name="connsiteX9" fmla="*/ 1220548 w 2223848"/>
              <a:gd name="connsiteY9" fmla="*/ 1456452 h 1478348"/>
              <a:gd name="connsiteX10" fmla="*/ 1017348 w 2223848"/>
              <a:gd name="connsiteY10" fmla="*/ 1304052 h 1478348"/>
              <a:gd name="connsiteX11" fmla="*/ 712548 w 2223848"/>
              <a:gd name="connsiteY11" fmla="*/ 1227852 h 1478348"/>
              <a:gd name="connsiteX12" fmla="*/ 598248 w 2223848"/>
              <a:gd name="connsiteY12" fmla="*/ 1062752 h 1478348"/>
              <a:gd name="connsiteX13" fmla="*/ 268048 w 2223848"/>
              <a:gd name="connsiteY13" fmla="*/ 1075452 h 1478348"/>
              <a:gd name="connsiteX14" fmla="*/ 204548 w 2223848"/>
              <a:gd name="connsiteY14" fmla="*/ 1215152 h 1478348"/>
              <a:gd name="connsiteX15" fmla="*/ 407748 w 2223848"/>
              <a:gd name="connsiteY15" fmla="*/ 1456452 h 1478348"/>
              <a:gd name="connsiteX16" fmla="*/ 64848 w 2223848"/>
              <a:gd name="connsiteY16" fmla="*/ 1329452 h 1478348"/>
              <a:gd name="connsiteX17" fmla="*/ 26748 w 2223848"/>
              <a:gd name="connsiteY17" fmla="*/ 948452 h 1478348"/>
              <a:gd name="connsiteX18" fmla="*/ 344248 w 2223848"/>
              <a:gd name="connsiteY18" fmla="*/ 529352 h 1478348"/>
              <a:gd name="connsiteX19" fmla="*/ 687148 w 2223848"/>
              <a:gd name="connsiteY19" fmla="*/ 224552 h 1478348"/>
              <a:gd name="connsiteX0" fmla="*/ 699446 w 2236146"/>
              <a:gd name="connsiteY0" fmla="*/ 224552 h 1478348"/>
              <a:gd name="connsiteX1" fmla="*/ 1397946 w 2236146"/>
              <a:gd name="connsiteY1" fmla="*/ 84852 h 1478348"/>
              <a:gd name="connsiteX2" fmla="*/ 1855146 w 2236146"/>
              <a:gd name="connsiteY2" fmla="*/ 300752 h 1478348"/>
              <a:gd name="connsiteX3" fmla="*/ 2236146 w 2236146"/>
              <a:gd name="connsiteY3" fmla="*/ 1202452 h 1478348"/>
              <a:gd name="connsiteX4" fmla="*/ 1842446 w 2236146"/>
              <a:gd name="connsiteY4" fmla="*/ 1367552 h 1478348"/>
              <a:gd name="connsiteX5" fmla="*/ 1728146 w 2236146"/>
              <a:gd name="connsiteY5" fmla="*/ 1291352 h 1478348"/>
              <a:gd name="connsiteX6" fmla="*/ 1646866 w 2236146"/>
              <a:gd name="connsiteY6" fmla="*/ 1149112 h 1478348"/>
              <a:gd name="connsiteX7" fmla="*/ 1418266 w 2236146"/>
              <a:gd name="connsiteY7" fmla="*/ 1029732 h 1478348"/>
              <a:gd name="connsiteX8" fmla="*/ 1230306 w 2236146"/>
              <a:gd name="connsiteY8" fmla="*/ 1184672 h 1478348"/>
              <a:gd name="connsiteX9" fmla="*/ 1232846 w 2236146"/>
              <a:gd name="connsiteY9" fmla="*/ 1456452 h 1478348"/>
              <a:gd name="connsiteX10" fmla="*/ 1029646 w 2236146"/>
              <a:gd name="connsiteY10" fmla="*/ 1304052 h 1478348"/>
              <a:gd name="connsiteX11" fmla="*/ 724846 w 2236146"/>
              <a:gd name="connsiteY11" fmla="*/ 1227852 h 1478348"/>
              <a:gd name="connsiteX12" fmla="*/ 610546 w 2236146"/>
              <a:gd name="connsiteY12" fmla="*/ 1062752 h 1478348"/>
              <a:gd name="connsiteX13" fmla="*/ 280346 w 2236146"/>
              <a:gd name="connsiteY13" fmla="*/ 1075452 h 1478348"/>
              <a:gd name="connsiteX14" fmla="*/ 216846 w 2236146"/>
              <a:gd name="connsiteY14" fmla="*/ 1215152 h 1478348"/>
              <a:gd name="connsiteX15" fmla="*/ 420046 w 2236146"/>
              <a:gd name="connsiteY15" fmla="*/ 1456452 h 1478348"/>
              <a:gd name="connsiteX16" fmla="*/ 77146 w 2236146"/>
              <a:gd name="connsiteY16" fmla="*/ 1329452 h 1478348"/>
              <a:gd name="connsiteX17" fmla="*/ 39046 w 2236146"/>
              <a:gd name="connsiteY17" fmla="*/ 948452 h 1478348"/>
              <a:gd name="connsiteX18" fmla="*/ 356546 w 2236146"/>
              <a:gd name="connsiteY18" fmla="*/ 529352 h 1478348"/>
              <a:gd name="connsiteX19" fmla="*/ 699446 w 2236146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1264" h="1478348">
                <a:moveTo>
                  <a:pt x="704564" y="224552"/>
                </a:moveTo>
                <a:cubicBezTo>
                  <a:pt x="1005977" y="-142055"/>
                  <a:pt x="1360731" y="39979"/>
                  <a:pt x="1403064" y="84852"/>
                </a:cubicBezTo>
                <a:cubicBezTo>
                  <a:pt x="1624044" y="149199"/>
                  <a:pt x="1822164" y="244025"/>
                  <a:pt x="1860264" y="300752"/>
                </a:cubicBezTo>
                <a:cubicBezTo>
                  <a:pt x="1964404" y="410819"/>
                  <a:pt x="1931384" y="612325"/>
                  <a:pt x="2241264" y="1202452"/>
                </a:cubicBezTo>
                <a:cubicBezTo>
                  <a:pt x="2087171" y="1204145"/>
                  <a:pt x="1940697" y="1388719"/>
                  <a:pt x="1847564" y="1367552"/>
                </a:cubicBezTo>
                <a:lnTo>
                  <a:pt x="1733264" y="1291352"/>
                </a:lnTo>
                <a:cubicBezTo>
                  <a:pt x="1716331" y="1236319"/>
                  <a:pt x="1699397" y="1211765"/>
                  <a:pt x="1651984" y="1149112"/>
                </a:cubicBezTo>
                <a:cubicBezTo>
                  <a:pt x="1563084" y="1068679"/>
                  <a:pt x="1504664" y="1041585"/>
                  <a:pt x="1423384" y="1029732"/>
                </a:cubicBezTo>
                <a:cubicBezTo>
                  <a:pt x="1330251" y="1078839"/>
                  <a:pt x="1305697" y="1089845"/>
                  <a:pt x="1235424" y="1184672"/>
                </a:cubicBezTo>
                <a:cubicBezTo>
                  <a:pt x="1236271" y="1275265"/>
                  <a:pt x="1259977" y="1373479"/>
                  <a:pt x="1237964" y="1456452"/>
                </a:cubicBezTo>
                <a:lnTo>
                  <a:pt x="1034764" y="1304052"/>
                </a:lnTo>
                <a:cubicBezTo>
                  <a:pt x="933164" y="1278652"/>
                  <a:pt x="892524" y="1359932"/>
                  <a:pt x="729964" y="1227852"/>
                </a:cubicBezTo>
                <a:lnTo>
                  <a:pt x="615664" y="1062752"/>
                </a:lnTo>
                <a:lnTo>
                  <a:pt x="285464" y="1075452"/>
                </a:lnTo>
                <a:lnTo>
                  <a:pt x="221964" y="1215152"/>
                </a:lnTo>
                <a:lnTo>
                  <a:pt x="425164" y="1456452"/>
                </a:lnTo>
                <a:cubicBezTo>
                  <a:pt x="242284" y="1520799"/>
                  <a:pt x="127984" y="1432745"/>
                  <a:pt x="82264" y="1329452"/>
                </a:cubicBezTo>
                <a:cubicBezTo>
                  <a:pt x="-52356" y="1164352"/>
                  <a:pt x="11144" y="1044972"/>
                  <a:pt x="44164" y="948452"/>
                </a:cubicBezTo>
                <a:cubicBezTo>
                  <a:pt x="180477" y="732552"/>
                  <a:pt x="210111" y="676672"/>
                  <a:pt x="361664" y="529352"/>
                </a:cubicBezTo>
                <a:cubicBezTo>
                  <a:pt x="430244" y="382032"/>
                  <a:pt x="529304" y="326152"/>
                  <a:pt x="704564" y="224552"/>
                </a:cubicBezTo>
                <a:close/>
              </a:path>
            </a:pathLst>
          </a:custGeom>
          <a:gradFill>
            <a:gsLst>
              <a:gs pos="0">
                <a:srgbClr val="7C7B40"/>
              </a:gs>
              <a:gs pos="54000">
                <a:srgbClr val="26211E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3D2AE58-496A-43E9-B994-0A8280EA6F82}"/>
              </a:ext>
            </a:extLst>
          </p:cNvPr>
          <p:cNvSpPr/>
          <p:nvPr/>
        </p:nvSpPr>
        <p:spPr>
          <a:xfrm>
            <a:off x="11408463" y="6124772"/>
            <a:ext cx="34978" cy="10585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CD4699-8C93-4194-A5DE-AE377ABC6D29}"/>
              </a:ext>
            </a:extLst>
          </p:cNvPr>
          <p:cNvSpPr/>
          <p:nvPr/>
        </p:nvSpPr>
        <p:spPr>
          <a:xfrm>
            <a:off x="11379192" y="6159750"/>
            <a:ext cx="201031" cy="265095"/>
          </a:xfrm>
          <a:custGeom>
            <a:avLst/>
            <a:gdLst>
              <a:gd name="connsiteX0" fmla="*/ 998220 w 1386840"/>
              <a:gd name="connsiteY0" fmla="*/ 0 h 1828800"/>
              <a:gd name="connsiteX1" fmla="*/ 853440 w 1386840"/>
              <a:gd name="connsiteY1" fmla="*/ 800100 h 1828800"/>
              <a:gd name="connsiteX2" fmla="*/ 640080 w 1386840"/>
              <a:gd name="connsiteY2" fmla="*/ 998220 h 1828800"/>
              <a:gd name="connsiteX3" fmla="*/ 586740 w 1386840"/>
              <a:gd name="connsiteY3" fmla="*/ 967740 h 1828800"/>
              <a:gd name="connsiteX4" fmla="*/ 38100 w 1386840"/>
              <a:gd name="connsiteY4" fmla="*/ 1470660 h 1828800"/>
              <a:gd name="connsiteX5" fmla="*/ 0 w 1386840"/>
              <a:gd name="connsiteY5" fmla="*/ 1615440 h 1828800"/>
              <a:gd name="connsiteX6" fmla="*/ 160020 w 1386840"/>
              <a:gd name="connsiteY6" fmla="*/ 1584960 h 1828800"/>
              <a:gd name="connsiteX7" fmla="*/ 327660 w 1386840"/>
              <a:gd name="connsiteY7" fmla="*/ 1676400 h 1828800"/>
              <a:gd name="connsiteX8" fmla="*/ 251460 w 1386840"/>
              <a:gd name="connsiteY8" fmla="*/ 1828800 h 1828800"/>
              <a:gd name="connsiteX9" fmla="*/ 708660 w 1386840"/>
              <a:gd name="connsiteY9" fmla="*/ 1828800 h 1828800"/>
              <a:gd name="connsiteX10" fmla="*/ 944880 w 1386840"/>
              <a:gd name="connsiteY10" fmla="*/ 1524000 h 1828800"/>
              <a:gd name="connsiteX11" fmla="*/ 1386840 w 1386840"/>
              <a:gd name="connsiteY11" fmla="*/ 579120 h 1828800"/>
              <a:gd name="connsiteX12" fmla="*/ 998220 w 1386840"/>
              <a:gd name="connsiteY1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6840" h="1828800">
                <a:moveTo>
                  <a:pt x="998220" y="0"/>
                </a:moveTo>
                <a:lnTo>
                  <a:pt x="853440" y="800100"/>
                </a:lnTo>
                <a:lnTo>
                  <a:pt x="640080" y="998220"/>
                </a:lnTo>
                <a:lnTo>
                  <a:pt x="586740" y="967740"/>
                </a:lnTo>
                <a:lnTo>
                  <a:pt x="38100" y="1470660"/>
                </a:lnTo>
                <a:lnTo>
                  <a:pt x="0" y="1615440"/>
                </a:lnTo>
                <a:lnTo>
                  <a:pt x="160020" y="1584960"/>
                </a:lnTo>
                <a:lnTo>
                  <a:pt x="327660" y="1676400"/>
                </a:lnTo>
                <a:lnTo>
                  <a:pt x="251460" y="1828800"/>
                </a:lnTo>
                <a:lnTo>
                  <a:pt x="708660" y="1828800"/>
                </a:lnTo>
                <a:lnTo>
                  <a:pt x="944880" y="1524000"/>
                </a:lnTo>
                <a:lnTo>
                  <a:pt x="1386840" y="579120"/>
                </a:lnTo>
                <a:lnTo>
                  <a:pt x="998220" y="0"/>
                </a:lnTo>
                <a:close/>
              </a:path>
            </a:pathLst>
          </a:custGeom>
          <a:solidFill>
            <a:srgbClr val="52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C1790E0-55B6-42EA-AEF9-4CBFA308E5A2}"/>
              </a:ext>
            </a:extLst>
          </p:cNvPr>
          <p:cNvSpPr/>
          <p:nvPr/>
        </p:nvSpPr>
        <p:spPr>
          <a:xfrm rot="19847742">
            <a:off x="11335550" y="6046294"/>
            <a:ext cx="51924" cy="15517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CC47FE6-8734-4C1A-8B8B-4E95BE072EE7}"/>
              </a:ext>
            </a:extLst>
          </p:cNvPr>
          <p:cNvSpPr/>
          <p:nvPr/>
        </p:nvSpPr>
        <p:spPr>
          <a:xfrm>
            <a:off x="11517539" y="6148409"/>
            <a:ext cx="67378" cy="129234"/>
          </a:xfrm>
          <a:custGeom>
            <a:avLst/>
            <a:gdLst>
              <a:gd name="connsiteX0" fmla="*/ 83820 w 464820"/>
              <a:gd name="connsiteY0" fmla="*/ 0 h 891540"/>
              <a:gd name="connsiteX1" fmla="*/ 38100 w 464820"/>
              <a:gd name="connsiteY1" fmla="*/ 228600 h 891540"/>
              <a:gd name="connsiteX2" fmla="*/ 0 w 464820"/>
              <a:gd name="connsiteY2" fmla="*/ 396240 h 891540"/>
              <a:gd name="connsiteX3" fmla="*/ 114300 w 464820"/>
              <a:gd name="connsiteY3" fmla="*/ 891540 h 891540"/>
              <a:gd name="connsiteX4" fmla="*/ 464820 w 464820"/>
              <a:gd name="connsiteY4" fmla="*/ 205740 h 891540"/>
              <a:gd name="connsiteX5" fmla="*/ 83820 w 464820"/>
              <a:gd name="connsiteY5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" h="891540">
                <a:moveTo>
                  <a:pt x="83820" y="0"/>
                </a:moveTo>
                <a:lnTo>
                  <a:pt x="38100" y="228600"/>
                </a:lnTo>
                <a:lnTo>
                  <a:pt x="0" y="396240"/>
                </a:lnTo>
                <a:lnTo>
                  <a:pt x="114300" y="891540"/>
                </a:lnTo>
                <a:lnTo>
                  <a:pt x="464820" y="205740"/>
                </a:lnTo>
                <a:lnTo>
                  <a:pt x="838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E737FF6-FC99-43B7-A373-B9228F807548}"/>
              </a:ext>
            </a:extLst>
          </p:cNvPr>
          <p:cNvSpPr/>
          <p:nvPr/>
        </p:nvSpPr>
        <p:spPr>
          <a:xfrm>
            <a:off x="11516158" y="5995985"/>
            <a:ext cx="113218" cy="246607"/>
          </a:xfrm>
          <a:custGeom>
            <a:avLst/>
            <a:gdLst>
              <a:gd name="connsiteX0" fmla="*/ 466725 w 781050"/>
              <a:gd name="connsiteY0" fmla="*/ 0 h 1676400"/>
              <a:gd name="connsiteX1" fmla="*/ 638175 w 781050"/>
              <a:gd name="connsiteY1" fmla="*/ 47625 h 1676400"/>
              <a:gd name="connsiteX2" fmla="*/ 723900 w 781050"/>
              <a:gd name="connsiteY2" fmla="*/ 142875 h 1676400"/>
              <a:gd name="connsiteX3" fmla="*/ 781050 w 781050"/>
              <a:gd name="connsiteY3" fmla="*/ 342900 h 1676400"/>
              <a:gd name="connsiteX4" fmla="*/ 333375 w 781050"/>
              <a:gd name="connsiteY4" fmla="*/ 1676400 h 1676400"/>
              <a:gd name="connsiteX5" fmla="*/ 161925 w 781050"/>
              <a:gd name="connsiteY5" fmla="*/ 1428750 h 1676400"/>
              <a:gd name="connsiteX6" fmla="*/ 19050 w 781050"/>
              <a:gd name="connsiteY6" fmla="*/ 1114425 h 1676400"/>
              <a:gd name="connsiteX7" fmla="*/ 19050 w 781050"/>
              <a:gd name="connsiteY7" fmla="*/ 1085850 h 1676400"/>
              <a:gd name="connsiteX8" fmla="*/ 0 w 781050"/>
              <a:gd name="connsiteY8" fmla="*/ 904875 h 1676400"/>
              <a:gd name="connsiteX9" fmla="*/ 95250 w 781050"/>
              <a:gd name="connsiteY9" fmla="*/ 942975 h 1676400"/>
              <a:gd name="connsiteX10" fmla="*/ 542925 w 781050"/>
              <a:gd name="connsiteY10" fmla="*/ 114300 h 1676400"/>
              <a:gd name="connsiteX11" fmla="*/ 466725 w 781050"/>
              <a:gd name="connsiteY11" fmla="*/ 0 h 1676400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49569 h 1702157"/>
              <a:gd name="connsiteX1" fmla="*/ 638175 w 781050"/>
              <a:gd name="connsiteY1" fmla="*/ 73382 h 1702157"/>
              <a:gd name="connsiteX2" fmla="*/ 723900 w 781050"/>
              <a:gd name="connsiteY2" fmla="*/ 168632 h 1702157"/>
              <a:gd name="connsiteX3" fmla="*/ 781050 w 781050"/>
              <a:gd name="connsiteY3" fmla="*/ 368657 h 1702157"/>
              <a:gd name="connsiteX4" fmla="*/ 333375 w 781050"/>
              <a:gd name="connsiteY4" fmla="*/ 1702157 h 1702157"/>
              <a:gd name="connsiteX5" fmla="*/ 161925 w 781050"/>
              <a:gd name="connsiteY5" fmla="*/ 1454507 h 1702157"/>
              <a:gd name="connsiteX6" fmla="*/ 19050 w 781050"/>
              <a:gd name="connsiteY6" fmla="*/ 1140182 h 1702157"/>
              <a:gd name="connsiteX7" fmla="*/ 19050 w 781050"/>
              <a:gd name="connsiteY7" fmla="*/ 1111607 h 1702157"/>
              <a:gd name="connsiteX8" fmla="*/ 0 w 781050"/>
              <a:gd name="connsiteY8" fmla="*/ 930632 h 1702157"/>
              <a:gd name="connsiteX9" fmla="*/ 95250 w 781050"/>
              <a:gd name="connsiteY9" fmla="*/ 968732 h 1702157"/>
              <a:gd name="connsiteX10" fmla="*/ 519112 w 781050"/>
              <a:gd name="connsiteY10" fmla="*/ 159107 h 1702157"/>
              <a:gd name="connsiteX11" fmla="*/ 409575 w 781050"/>
              <a:gd name="connsiteY11" fmla="*/ 49569 h 1702157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23900 w 781050"/>
              <a:gd name="connsiteY2" fmla="*/ 167728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33388 w 804863"/>
              <a:gd name="connsiteY0" fmla="*/ 48665 h 1701253"/>
              <a:gd name="connsiteX1" fmla="*/ 661988 w 804863"/>
              <a:gd name="connsiteY1" fmla="*/ 72478 h 1701253"/>
              <a:gd name="connsiteX2" fmla="*/ 738188 w 804863"/>
              <a:gd name="connsiteY2" fmla="*/ 182015 h 1701253"/>
              <a:gd name="connsiteX3" fmla="*/ 804863 w 804863"/>
              <a:gd name="connsiteY3" fmla="*/ 367753 h 1701253"/>
              <a:gd name="connsiteX4" fmla="*/ 357188 w 804863"/>
              <a:gd name="connsiteY4" fmla="*/ 1701253 h 1701253"/>
              <a:gd name="connsiteX5" fmla="*/ 185738 w 804863"/>
              <a:gd name="connsiteY5" fmla="*/ 1453603 h 1701253"/>
              <a:gd name="connsiteX6" fmla="*/ 42863 w 804863"/>
              <a:gd name="connsiteY6" fmla="*/ 1139278 h 1701253"/>
              <a:gd name="connsiteX7" fmla="*/ 0 w 804863"/>
              <a:gd name="connsiteY7" fmla="*/ 1382166 h 1701253"/>
              <a:gd name="connsiteX8" fmla="*/ 23813 w 804863"/>
              <a:gd name="connsiteY8" fmla="*/ 929728 h 1701253"/>
              <a:gd name="connsiteX9" fmla="*/ 119063 w 804863"/>
              <a:gd name="connsiteY9" fmla="*/ 967828 h 1701253"/>
              <a:gd name="connsiteX10" fmla="*/ 542925 w 804863"/>
              <a:gd name="connsiteY10" fmla="*/ 158203 h 1701253"/>
              <a:gd name="connsiteX11" fmla="*/ 433388 w 804863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28575 w 781050"/>
              <a:gd name="connsiteY9" fmla="*/ 1091653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0535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50" h="1701253">
                <a:moveTo>
                  <a:pt x="409575" y="48665"/>
                </a:moveTo>
                <a:cubicBezTo>
                  <a:pt x="571500" y="-71985"/>
                  <a:pt x="619125" y="69302"/>
                  <a:pt x="638175" y="72478"/>
                </a:cubicBezTo>
                <a:lnTo>
                  <a:pt x="714375" y="182015"/>
                </a:lnTo>
                <a:lnTo>
                  <a:pt x="781050" y="367753"/>
                </a:lnTo>
                <a:lnTo>
                  <a:pt x="333375" y="1701253"/>
                </a:lnTo>
                <a:lnTo>
                  <a:pt x="161925" y="1453603"/>
                </a:lnTo>
                <a:cubicBezTo>
                  <a:pt x="100012" y="1391691"/>
                  <a:pt x="100013" y="1310728"/>
                  <a:pt x="52388" y="1205953"/>
                </a:cubicBezTo>
                <a:cubicBezTo>
                  <a:pt x="38100" y="1263104"/>
                  <a:pt x="66676" y="1263104"/>
                  <a:pt x="33337" y="1339303"/>
                </a:cubicBezTo>
                <a:cubicBezTo>
                  <a:pt x="-1587" y="1217065"/>
                  <a:pt x="11112" y="1066253"/>
                  <a:pt x="0" y="929728"/>
                </a:cubicBezTo>
                <a:lnTo>
                  <a:pt x="90488" y="1044028"/>
                </a:lnTo>
                <a:lnTo>
                  <a:pt x="519112" y="158203"/>
                </a:lnTo>
                <a:cubicBezTo>
                  <a:pt x="503237" y="75652"/>
                  <a:pt x="468312" y="93116"/>
                  <a:pt x="409575" y="48665"/>
                </a:cubicBezTo>
                <a:close/>
              </a:path>
            </a:pathLst>
          </a:custGeom>
          <a:solidFill>
            <a:srgbClr val="8B8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FFAA50D-387F-41F4-B712-B668F5FAC475}"/>
              </a:ext>
            </a:extLst>
          </p:cNvPr>
          <p:cNvSpPr/>
          <p:nvPr/>
        </p:nvSpPr>
        <p:spPr>
          <a:xfrm>
            <a:off x="11493760" y="6005111"/>
            <a:ext cx="440101" cy="860508"/>
          </a:xfrm>
          <a:custGeom>
            <a:avLst/>
            <a:gdLst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440145 w 3048000"/>
              <a:gd name="connsiteY15" fmla="*/ 16285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175986 w 3033486"/>
              <a:gd name="connsiteY14" fmla="*/ 21463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074000 w 3036105"/>
              <a:gd name="connsiteY2" fmla="*/ 1429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997800 w 3036105"/>
              <a:gd name="connsiteY2" fmla="*/ 3487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42580 w 3036105"/>
              <a:gd name="connsiteY2" fmla="*/ 1810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6105" h="5936343">
                <a:moveTo>
                  <a:pt x="742349" y="0"/>
                </a:moveTo>
                <a:lnTo>
                  <a:pt x="902006" y="14514"/>
                </a:lnTo>
                <a:lnTo>
                  <a:pt x="1142580" y="181066"/>
                </a:lnTo>
                <a:lnTo>
                  <a:pt x="1264863" y="203200"/>
                </a:lnTo>
                <a:cubicBezTo>
                  <a:pt x="1564341" y="292947"/>
                  <a:pt x="1688559" y="344593"/>
                  <a:pt x="1911837" y="579120"/>
                </a:cubicBezTo>
                <a:lnTo>
                  <a:pt x="2382463" y="1117600"/>
                </a:lnTo>
                <a:cubicBezTo>
                  <a:pt x="2614087" y="1499689"/>
                  <a:pt x="2838090" y="1828437"/>
                  <a:pt x="2963034" y="2423886"/>
                </a:cubicBezTo>
                <a:cubicBezTo>
                  <a:pt x="2987225" y="2902857"/>
                  <a:pt x="3041895" y="3374209"/>
                  <a:pt x="3035606" y="3860800"/>
                </a:cubicBezTo>
                <a:cubicBezTo>
                  <a:pt x="3007545" y="4250388"/>
                  <a:pt x="2804224" y="4830475"/>
                  <a:pt x="2585663" y="5326743"/>
                </a:cubicBezTo>
                <a:cubicBezTo>
                  <a:pt x="2078389" y="5529943"/>
                  <a:pt x="1273934" y="5733143"/>
                  <a:pt x="103720" y="5936343"/>
                </a:cubicBezTo>
                <a:cubicBezTo>
                  <a:pt x="71910" y="5164183"/>
                  <a:pt x="-58961" y="4559663"/>
                  <a:pt x="31149" y="3802743"/>
                </a:cubicBezTo>
                <a:lnTo>
                  <a:pt x="423034" y="3672114"/>
                </a:lnTo>
                <a:lnTo>
                  <a:pt x="31149" y="3410857"/>
                </a:lnTo>
                <a:lnTo>
                  <a:pt x="2120" y="2728686"/>
                </a:lnTo>
                <a:lnTo>
                  <a:pt x="71426" y="2070100"/>
                </a:lnTo>
                <a:cubicBezTo>
                  <a:pt x="195281" y="1750181"/>
                  <a:pt x="220076" y="1636002"/>
                  <a:pt x="336311" y="1438003"/>
                </a:cubicBezTo>
                <a:cubicBezTo>
                  <a:pt x="456417" y="879929"/>
                  <a:pt x="957523" y="184694"/>
                  <a:pt x="742349" y="0"/>
                </a:cubicBezTo>
                <a:close/>
              </a:path>
            </a:pathLst>
          </a:custGeom>
          <a:gradFill>
            <a:gsLst>
              <a:gs pos="0">
                <a:srgbClr val="30282F"/>
              </a:gs>
              <a:gs pos="75000">
                <a:srgbClr val="0C080B"/>
              </a:gs>
            </a:gsLst>
            <a:lin ang="30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56EA522-C6E2-4353-8073-5D9223F33EFA}"/>
              </a:ext>
            </a:extLst>
          </p:cNvPr>
          <p:cNvSpPr/>
          <p:nvPr/>
        </p:nvSpPr>
        <p:spPr>
          <a:xfrm>
            <a:off x="11392815" y="6124772"/>
            <a:ext cx="377393" cy="458394"/>
          </a:xfrm>
          <a:custGeom>
            <a:avLst/>
            <a:gdLst>
              <a:gd name="connsiteX0" fmla="*/ 152400 w 2603500"/>
              <a:gd name="connsiteY0" fmla="*/ 2082800 h 3162300"/>
              <a:gd name="connsiteX1" fmla="*/ 0 w 2603500"/>
              <a:gd name="connsiteY1" fmla="*/ 2362200 h 3162300"/>
              <a:gd name="connsiteX2" fmla="*/ 38100 w 2603500"/>
              <a:gd name="connsiteY2" fmla="*/ 3162300 h 3162300"/>
              <a:gd name="connsiteX3" fmla="*/ 2057400 w 2603500"/>
              <a:gd name="connsiteY3" fmla="*/ 2781300 h 3162300"/>
              <a:gd name="connsiteX4" fmla="*/ 2374900 w 2603500"/>
              <a:gd name="connsiteY4" fmla="*/ 2400300 h 3162300"/>
              <a:gd name="connsiteX5" fmla="*/ 2603500 w 2603500"/>
              <a:gd name="connsiteY5" fmla="*/ 990600 h 3162300"/>
              <a:gd name="connsiteX6" fmla="*/ 2438400 w 2603500"/>
              <a:gd name="connsiteY6" fmla="*/ 292100 h 3162300"/>
              <a:gd name="connsiteX7" fmla="*/ 1968500 w 2603500"/>
              <a:gd name="connsiteY7" fmla="*/ 0 h 3162300"/>
              <a:gd name="connsiteX8" fmla="*/ 1435100 w 2603500"/>
              <a:gd name="connsiteY8" fmla="*/ 342900 h 3162300"/>
              <a:gd name="connsiteX9" fmla="*/ 1371600 w 2603500"/>
              <a:gd name="connsiteY9" fmla="*/ 431800 h 3162300"/>
              <a:gd name="connsiteX10" fmla="*/ 1473200 w 2603500"/>
              <a:gd name="connsiteY10" fmla="*/ 1384300 h 3162300"/>
              <a:gd name="connsiteX11" fmla="*/ 1371600 w 2603500"/>
              <a:gd name="connsiteY11" fmla="*/ 1765300 h 3162300"/>
              <a:gd name="connsiteX12" fmla="*/ 1485900 w 2603500"/>
              <a:gd name="connsiteY12" fmla="*/ 2133600 h 3162300"/>
              <a:gd name="connsiteX13" fmla="*/ 1371600 w 2603500"/>
              <a:gd name="connsiteY13" fmla="*/ 1879600 h 3162300"/>
              <a:gd name="connsiteX14" fmla="*/ 723900 w 2603500"/>
              <a:gd name="connsiteY14" fmla="*/ 2070100 h 3162300"/>
              <a:gd name="connsiteX15" fmla="*/ 647700 w 2603500"/>
              <a:gd name="connsiteY15" fmla="*/ 2057400 h 3162300"/>
              <a:gd name="connsiteX16" fmla="*/ 533400 w 2603500"/>
              <a:gd name="connsiteY16" fmla="*/ 2108200 h 3162300"/>
              <a:gd name="connsiteX17" fmla="*/ 152400 w 2603500"/>
              <a:gd name="connsiteY17" fmla="*/ 20828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03500" h="3162300">
                <a:moveTo>
                  <a:pt x="152400" y="2082800"/>
                </a:moveTo>
                <a:lnTo>
                  <a:pt x="0" y="2362200"/>
                </a:lnTo>
                <a:lnTo>
                  <a:pt x="38100" y="3162300"/>
                </a:lnTo>
                <a:lnTo>
                  <a:pt x="2057400" y="2781300"/>
                </a:lnTo>
                <a:lnTo>
                  <a:pt x="2374900" y="2400300"/>
                </a:lnTo>
                <a:lnTo>
                  <a:pt x="2603500" y="990600"/>
                </a:lnTo>
                <a:lnTo>
                  <a:pt x="2438400" y="292100"/>
                </a:lnTo>
                <a:lnTo>
                  <a:pt x="1968500" y="0"/>
                </a:lnTo>
                <a:lnTo>
                  <a:pt x="1435100" y="342900"/>
                </a:lnTo>
                <a:lnTo>
                  <a:pt x="1371600" y="431800"/>
                </a:lnTo>
                <a:lnTo>
                  <a:pt x="1473200" y="1384300"/>
                </a:lnTo>
                <a:lnTo>
                  <a:pt x="1371600" y="1765300"/>
                </a:lnTo>
                <a:lnTo>
                  <a:pt x="1485900" y="2133600"/>
                </a:lnTo>
                <a:lnTo>
                  <a:pt x="1371600" y="1879600"/>
                </a:lnTo>
                <a:lnTo>
                  <a:pt x="723900" y="2070100"/>
                </a:lnTo>
                <a:lnTo>
                  <a:pt x="647700" y="2057400"/>
                </a:lnTo>
                <a:lnTo>
                  <a:pt x="533400" y="2108200"/>
                </a:lnTo>
                <a:lnTo>
                  <a:pt x="152400" y="2082800"/>
                </a:lnTo>
                <a:close/>
              </a:path>
            </a:pathLst>
          </a:custGeom>
          <a:gradFill>
            <a:gsLst>
              <a:gs pos="90000">
                <a:srgbClr val="0C080B"/>
              </a:gs>
              <a:gs pos="0">
                <a:srgbClr val="524451"/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4B80725-9806-459D-BC9A-A9A6F5902EEE}"/>
              </a:ext>
            </a:extLst>
          </p:cNvPr>
          <p:cNvSpPr/>
          <p:nvPr/>
        </p:nvSpPr>
        <p:spPr>
          <a:xfrm>
            <a:off x="11253272" y="6372931"/>
            <a:ext cx="184462" cy="97202"/>
          </a:xfrm>
          <a:custGeom>
            <a:avLst/>
            <a:gdLst>
              <a:gd name="connsiteX0" fmla="*/ 1036320 w 1272540"/>
              <a:gd name="connsiteY0" fmla="*/ 0 h 670560"/>
              <a:gd name="connsiteX1" fmla="*/ 876300 w 1272540"/>
              <a:gd name="connsiteY1" fmla="*/ 144780 h 670560"/>
              <a:gd name="connsiteX2" fmla="*/ 670560 w 1272540"/>
              <a:gd name="connsiteY2" fmla="*/ 190500 h 670560"/>
              <a:gd name="connsiteX3" fmla="*/ 236220 w 1272540"/>
              <a:gd name="connsiteY3" fmla="*/ 205740 h 670560"/>
              <a:gd name="connsiteX4" fmla="*/ 106680 w 1272540"/>
              <a:gd name="connsiteY4" fmla="*/ 396240 h 670560"/>
              <a:gd name="connsiteX5" fmla="*/ 0 w 1272540"/>
              <a:gd name="connsiteY5" fmla="*/ 647700 h 670560"/>
              <a:gd name="connsiteX6" fmla="*/ 99060 w 1272540"/>
              <a:gd name="connsiteY6" fmla="*/ 670560 h 670560"/>
              <a:gd name="connsiteX7" fmla="*/ 243840 w 1272540"/>
              <a:gd name="connsiteY7" fmla="*/ 472440 h 670560"/>
              <a:gd name="connsiteX8" fmla="*/ 701040 w 1272540"/>
              <a:gd name="connsiteY8" fmla="*/ 441960 h 670560"/>
              <a:gd name="connsiteX9" fmla="*/ 838200 w 1272540"/>
              <a:gd name="connsiteY9" fmla="*/ 297180 h 670560"/>
              <a:gd name="connsiteX10" fmla="*/ 685800 w 1272540"/>
              <a:gd name="connsiteY10" fmla="*/ 472440 h 670560"/>
              <a:gd name="connsiteX11" fmla="*/ 838200 w 1272540"/>
              <a:gd name="connsiteY11" fmla="*/ 487680 h 670560"/>
              <a:gd name="connsiteX12" fmla="*/ 1272540 w 1272540"/>
              <a:gd name="connsiteY12" fmla="*/ 327660 h 670560"/>
              <a:gd name="connsiteX13" fmla="*/ 1264920 w 1272540"/>
              <a:gd name="connsiteY13" fmla="*/ 68580 h 670560"/>
              <a:gd name="connsiteX14" fmla="*/ 1036320 w 1272540"/>
              <a:gd name="connsiteY1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2540" h="670560">
                <a:moveTo>
                  <a:pt x="1036320" y="0"/>
                </a:moveTo>
                <a:lnTo>
                  <a:pt x="876300" y="144780"/>
                </a:lnTo>
                <a:lnTo>
                  <a:pt x="670560" y="190500"/>
                </a:lnTo>
                <a:lnTo>
                  <a:pt x="236220" y="205740"/>
                </a:lnTo>
                <a:lnTo>
                  <a:pt x="106680" y="396240"/>
                </a:lnTo>
                <a:lnTo>
                  <a:pt x="0" y="647700"/>
                </a:lnTo>
                <a:lnTo>
                  <a:pt x="99060" y="670560"/>
                </a:lnTo>
                <a:lnTo>
                  <a:pt x="243840" y="472440"/>
                </a:lnTo>
                <a:lnTo>
                  <a:pt x="701040" y="441960"/>
                </a:lnTo>
                <a:lnTo>
                  <a:pt x="838200" y="297180"/>
                </a:lnTo>
                <a:lnTo>
                  <a:pt x="685800" y="472440"/>
                </a:lnTo>
                <a:lnTo>
                  <a:pt x="838200" y="487680"/>
                </a:lnTo>
                <a:lnTo>
                  <a:pt x="1272540" y="327660"/>
                </a:lnTo>
                <a:lnTo>
                  <a:pt x="1264920" y="68580"/>
                </a:lnTo>
                <a:lnTo>
                  <a:pt x="1036320" y="0"/>
                </a:lnTo>
                <a:close/>
              </a:path>
            </a:pathLst>
          </a:custGeom>
          <a:solidFill>
            <a:srgbClr val="F0C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0FC1E0E-BF3E-445B-9CDC-3C30440D326A}"/>
              </a:ext>
            </a:extLst>
          </p:cNvPr>
          <p:cNvSpPr/>
          <p:nvPr/>
        </p:nvSpPr>
        <p:spPr>
          <a:xfrm>
            <a:off x="11244435" y="6432577"/>
            <a:ext cx="167894" cy="72901"/>
          </a:xfrm>
          <a:custGeom>
            <a:avLst/>
            <a:gdLst>
              <a:gd name="connsiteX0" fmla="*/ 1158240 w 1158240"/>
              <a:gd name="connsiteY0" fmla="*/ 15240 h 502920"/>
              <a:gd name="connsiteX1" fmla="*/ 556260 w 1158240"/>
              <a:gd name="connsiteY1" fmla="*/ 0 h 502920"/>
              <a:gd name="connsiteX2" fmla="*/ 121920 w 1158240"/>
              <a:gd name="connsiteY2" fmla="*/ 114300 h 502920"/>
              <a:gd name="connsiteX3" fmla="*/ 0 w 1158240"/>
              <a:gd name="connsiteY3" fmla="*/ 259080 h 502920"/>
              <a:gd name="connsiteX4" fmla="*/ 7620 w 1158240"/>
              <a:gd name="connsiteY4" fmla="*/ 457200 h 502920"/>
              <a:gd name="connsiteX5" fmla="*/ 114300 w 1158240"/>
              <a:gd name="connsiteY5" fmla="*/ 434340 h 502920"/>
              <a:gd name="connsiteX6" fmla="*/ 167640 w 1158240"/>
              <a:gd name="connsiteY6" fmla="*/ 281940 h 502920"/>
              <a:gd name="connsiteX7" fmla="*/ 99060 w 1158240"/>
              <a:gd name="connsiteY7" fmla="*/ 480060 h 502920"/>
              <a:gd name="connsiteX8" fmla="*/ 190500 w 1158240"/>
              <a:gd name="connsiteY8" fmla="*/ 502920 h 502920"/>
              <a:gd name="connsiteX9" fmla="*/ 259080 w 1158240"/>
              <a:gd name="connsiteY9" fmla="*/ 381000 h 502920"/>
              <a:gd name="connsiteX10" fmla="*/ 518160 w 1158240"/>
              <a:gd name="connsiteY10" fmla="*/ 373380 h 502920"/>
              <a:gd name="connsiteX11" fmla="*/ 670560 w 1158240"/>
              <a:gd name="connsiteY11" fmla="*/ 411480 h 502920"/>
              <a:gd name="connsiteX12" fmla="*/ 906780 w 1158240"/>
              <a:gd name="connsiteY12" fmla="*/ 426720 h 502920"/>
              <a:gd name="connsiteX13" fmla="*/ 1059180 w 1158240"/>
              <a:gd name="connsiteY13" fmla="*/ 487680 h 502920"/>
              <a:gd name="connsiteX14" fmla="*/ 1158240 w 1158240"/>
              <a:gd name="connsiteY14" fmla="*/ 1524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8240" h="502920">
                <a:moveTo>
                  <a:pt x="1158240" y="15240"/>
                </a:moveTo>
                <a:lnTo>
                  <a:pt x="556260" y="0"/>
                </a:lnTo>
                <a:lnTo>
                  <a:pt x="121920" y="114300"/>
                </a:lnTo>
                <a:lnTo>
                  <a:pt x="0" y="259080"/>
                </a:lnTo>
                <a:lnTo>
                  <a:pt x="7620" y="457200"/>
                </a:lnTo>
                <a:lnTo>
                  <a:pt x="114300" y="434340"/>
                </a:lnTo>
                <a:lnTo>
                  <a:pt x="167640" y="281940"/>
                </a:lnTo>
                <a:lnTo>
                  <a:pt x="99060" y="480060"/>
                </a:lnTo>
                <a:lnTo>
                  <a:pt x="190500" y="502920"/>
                </a:lnTo>
                <a:lnTo>
                  <a:pt x="259080" y="381000"/>
                </a:lnTo>
                <a:lnTo>
                  <a:pt x="518160" y="373380"/>
                </a:lnTo>
                <a:lnTo>
                  <a:pt x="670560" y="411480"/>
                </a:lnTo>
                <a:lnTo>
                  <a:pt x="906780" y="426720"/>
                </a:lnTo>
                <a:lnTo>
                  <a:pt x="1059180" y="487680"/>
                </a:lnTo>
                <a:lnTo>
                  <a:pt x="1158240" y="15240"/>
                </a:lnTo>
                <a:close/>
              </a:path>
            </a:pathLst>
          </a:custGeom>
          <a:solidFill>
            <a:srgbClr val="EDB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C255B15C-3FE6-4999-86F6-74FCB6BAC65B}"/>
              </a:ext>
            </a:extLst>
          </p:cNvPr>
          <p:cNvSpPr/>
          <p:nvPr/>
        </p:nvSpPr>
        <p:spPr>
          <a:xfrm>
            <a:off x="7823190" y="5997638"/>
            <a:ext cx="3326778" cy="741299"/>
          </a:xfrm>
          <a:custGeom>
            <a:avLst/>
            <a:gdLst>
              <a:gd name="connsiteX0" fmla="*/ 9658350 w 10744200"/>
              <a:gd name="connsiteY0" fmla="*/ 0 h 5486400"/>
              <a:gd name="connsiteX1" fmla="*/ 9696450 w 10744200"/>
              <a:gd name="connsiteY1" fmla="*/ 171450 h 5486400"/>
              <a:gd name="connsiteX2" fmla="*/ 7639050 w 10744200"/>
              <a:gd name="connsiteY2" fmla="*/ 3505200 h 5486400"/>
              <a:gd name="connsiteX3" fmla="*/ 10096500 w 10744200"/>
              <a:gd name="connsiteY3" fmla="*/ 3562350 h 5486400"/>
              <a:gd name="connsiteX4" fmla="*/ 10096500 w 10744200"/>
              <a:gd name="connsiteY4" fmla="*/ 3905250 h 5486400"/>
              <a:gd name="connsiteX5" fmla="*/ 10210800 w 10744200"/>
              <a:gd name="connsiteY5" fmla="*/ 4705350 h 5486400"/>
              <a:gd name="connsiteX6" fmla="*/ 10744200 w 10744200"/>
              <a:gd name="connsiteY6" fmla="*/ 5029200 h 5486400"/>
              <a:gd name="connsiteX7" fmla="*/ 10744200 w 10744200"/>
              <a:gd name="connsiteY7" fmla="*/ 5486400 h 5486400"/>
              <a:gd name="connsiteX8" fmla="*/ 6991350 w 10744200"/>
              <a:gd name="connsiteY8" fmla="*/ 5276850 h 5486400"/>
              <a:gd name="connsiteX9" fmla="*/ 6991350 w 10744200"/>
              <a:gd name="connsiteY9" fmla="*/ 5105400 h 5486400"/>
              <a:gd name="connsiteX10" fmla="*/ 6819900 w 10744200"/>
              <a:gd name="connsiteY10" fmla="*/ 5086350 h 5486400"/>
              <a:gd name="connsiteX11" fmla="*/ 228600 w 10744200"/>
              <a:gd name="connsiteY11" fmla="*/ 4572000 h 5486400"/>
              <a:gd name="connsiteX12" fmla="*/ 228600 w 10744200"/>
              <a:gd name="connsiteY12" fmla="*/ 3276600 h 5486400"/>
              <a:gd name="connsiteX13" fmla="*/ 0 w 10744200"/>
              <a:gd name="connsiteY13" fmla="*/ 3124200 h 5486400"/>
              <a:gd name="connsiteX14" fmla="*/ 2381250 w 10744200"/>
              <a:gd name="connsiteY14" fmla="*/ 1447800 h 5486400"/>
              <a:gd name="connsiteX15" fmla="*/ 7353300 w 10744200"/>
              <a:gd name="connsiteY15" fmla="*/ 781050 h 5486400"/>
              <a:gd name="connsiteX16" fmla="*/ 7867650 w 10744200"/>
              <a:gd name="connsiteY16" fmla="*/ 95250 h 5486400"/>
              <a:gd name="connsiteX17" fmla="*/ 9658350 w 10744200"/>
              <a:gd name="connsiteY17" fmla="*/ 0 h 5486400"/>
              <a:gd name="connsiteX0" fmla="*/ 9658350 w 10760304"/>
              <a:gd name="connsiteY0" fmla="*/ 0 h 5486400"/>
              <a:gd name="connsiteX1" fmla="*/ 9696450 w 10760304"/>
              <a:gd name="connsiteY1" fmla="*/ 171450 h 5486400"/>
              <a:gd name="connsiteX2" fmla="*/ 7639050 w 10760304"/>
              <a:gd name="connsiteY2" fmla="*/ 3505200 h 5486400"/>
              <a:gd name="connsiteX3" fmla="*/ 10096500 w 10760304"/>
              <a:gd name="connsiteY3" fmla="*/ 3562350 h 5486400"/>
              <a:gd name="connsiteX4" fmla="*/ 10096500 w 10760304"/>
              <a:gd name="connsiteY4" fmla="*/ 3905250 h 5486400"/>
              <a:gd name="connsiteX5" fmla="*/ 10210800 w 10760304"/>
              <a:gd name="connsiteY5" fmla="*/ 4705350 h 5486400"/>
              <a:gd name="connsiteX6" fmla="*/ 10744200 w 10760304"/>
              <a:gd name="connsiteY6" fmla="*/ 5029200 h 5486400"/>
              <a:gd name="connsiteX7" fmla="*/ 10744200 w 10760304"/>
              <a:gd name="connsiteY7" fmla="*/ 5486400 h 5486400"/>
              <a:gd name="connsiteX8" fmla="*/ 6991350 w 10760304"/>
              <a:gd name="connsiteY8" fmla="*/ 5276850 h 5486400"/>
              <a:gd name="connsiteX9" fmla="*/ 6991350 w 10760304"/>
              <a:gd name="connsiteY9" fmla="*/ 5105400 h 5486400"/>
              <a:gd name="connsiteX10" fmla="*/ 6819900 w 10760304"/>
              <a:gd name="connsiteY10" fmla="*/ 5086350 h 5486400"/>
              <a:gd name="connsiteX11" fmla="*/ 228600 w 10760304"/>
              <a:gd name="connsiteY11" fmla="*/ 4572000 h 5486400"/>
              <a:gd name="connsiteX12" fmla="*/ 228600 w 10760304"/>
              <a:gd name="connsiteY12" fmla="*/ 3276600 h 5486400"/>
              <a:gd name="connsiteX13" fmla="*/ 0 w 10760304"/>
              <a:gd name="connsiteY13" fmla="*/ 3124200 h 5486400"/>
              <a:gd name="connsiteX14" fmla="*/ 2381250 w 10760304"/>
              <a:gd name="connsiteY14" fmla="*/ 1447800 h 5486400"/>
              <a:gd name="connsiteX15" fmla="*/ 7353300 w 10760304"/>
              <a:gd name="connsiteY15" fmla="*/ 781050 h 5486400"/>
              <a:gd name="connsiteX16" fmla="*/ 7867650 w 10760304"/>
              <a:gd name="connsiteY16" fmla="*/ 95250 h 5486400"/>
              <a:gd name="connsiteX17" fmla="*/ 9658350 w 10760304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27870 w 10714040"/>
              <a:gd name="connsiteY0" fmla="*/ 0 h 5486400"/>
              <a:gd name="connsiteX1" fmla="*/ 9665970 w 10714040"/>
              <a:gd name="connsiteY1" fmla="*/ 171450 h 5486400"/>
              <a:gd name="connsiteX2" fmla="*/ 7608570 w 10714040"/>
              <a:gd name="connsiteY2" fmla="*/ 3505200 h 5486400"/>
              <a:gd name="connsiteX3" fmla="*/ 10066020 w 10714040"/>
              <a:gd name="connsiteY3" fmla="*/ 3562350 h 5486400"/>
              <a:gd name="connsiteX4" fmla="*/ 10066020 w 10714040"/>
              <a:gd name="connsiteY4" fmla="*/ 3905250 h 5486400"/>
              <a:gd name="connsiteX5" fmla="*/ 10180320 w 10714040"/>
              <a:gd name="connsiteY5" fmla="*/ 4705350 h 5486400"/>
              <a:gd name="connsiteX6" fmla="*/ 10713720 w 10714040"/>
              <a:gd name="connsiteY6" fmla="*/ 5029200 h 5486400"/>
              <a:gd name="connsiteX7" fmla="*/ 10713720 w 10714040"/>
              <a:gd name="connsiteY7" fmla="*/ 5486400 h 5486400"/>
              <a:gd name="connsiteX8" fmla="*/ 6960870 w 10714040"/>
              <a:gd name="connsiteY8" fmla="*/ 5276850 h 5486400"/>
              <a:gd name="connsiteX9" fmla="*/ 6960870 w 10714040"/>
              <a:gd name="connsiteY9" fmla="*/ 5105400 h 5486400"/>
              <a:gd name="connsiteX10" fmla="*/ 6789420 w 10714040"/>
              <a:gd name="connsiteY10" fmla="*/ 5086350 h 5486400"/>
              <a:gd name="connsiteX11" fmla="*/ 198120 w 10714040"/>
              <a:gd name="connsiteY11" fmla="*/ 4572000 h 5486400"/>
              <a:gd name="connsiteX12" fmla="*/ 152400 w 10714040"/>
              <a:gd name="connsiteY12" fmla="*/ 3307080 h 5486400"/>
              <a:gd name="connsiteX13" fmla="*/ 0 w 10714040"/>
              <a:gd name="connsiteY13" fmla="*/ 3116580 h 5486400"/>
              <a:gd name="connsiteX14" fmla="*/ 2350770 w 10714040"/>
              <a:gd name="connsiteY14" fmla="*/ 1447800 h 5486400"/>
              <a:gd name="connsiteX15" fmla="*/ 7322820 w 10714040"/>
              <a:gd name="connsiteY15" fmla="*/ 781050 h 5486400"/>
              <a:gd name="connsiteX16" fmla="*/ 7837170 w 10714040"/>
              <a:gd name="connsiteY16" fmla="*/ 95250 h 5486400"/>
              <a:gd name="connsiteX17" fmla="*/ 9627870 w 1071404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509079"/>
              <a:gd name="connsiteX1" fmla="*/ 9696450 w 10744520"/>
              <a:gd name="connsiteY1" fmla="*/ 171450 h 5509079"/>
              <a:gd name="connsiteX2" fmla="*/ 7639050 w 10744520"/>
              <a:gd name="connsiteY2" fmla="*/ 3505200 h 5509079"/>
              <a:gd name="connsiteX3" fmla="*/ 10096500 w 10744520"/>
              <a:gd name="connsiteY3" fmla="*/ 3562350 h 5509079"/>
              <a:gd name="connsiteX4" fmla="*/ 10096500 w 10744520"/>
              <a:gd name="connsiteY4" fmla="*/ 3905250 h 5509079"/>
              <a:gd name="connsiteX5" fmla="*/ 10210800 w 10744520"/>
              <a:gd name="connsiteY5" fmla="*/ 4705350 h 5509079"/>
              <a:gd name="connsiteX6" fmla="*/ 10744200 w 10744520"/>
              <a:gd name="connsiteY6" fmla="*/ 5029200 h 5509079"/>
              <a:gd name="connsiteX7" fmla="*/ 10744200 w 10744520"/>
              <a:gd name="connsiteY7" fmla="*/ 5486400 h 5509079"/>
              <a:gd name="connsiteX8" fmla="*/ 6991350 w 10744520"/>
              <a:gd name="connsiteY8" fmla="*/ 5509079 h 5509079"/>
              <a:gd name="connsiteX9" fmla="*/ 6991350 w 10744520"/>
              <a:gd name="connsiteY9" fmla="*/ 5105400 h 5509079"/>
              <a:gd name="connsiteX10" fmla="*/ 6819900 w 10744520"/>
              <a:gd name="connsiteY10" fmla="*/ 5086350 h 5509079"/>
              <a:gd name="connsiteX11" fmla="*/ 228600 w 10744520"/>
              <a:gd name="connsiteY11" fmla="*/ 4572000 h 5509079"/>
              <a:gd name="connsiteX12" fmla="*/ 182880 w 10744520"/>
              <a:gd name="connsiteY12" fmla="*/ 3307080 h 5509079"/>
              <a:gd name="connsiteX13" fmla="*/ 0 w 10744520"/>
              <a:gd name="connsiteY13" fmla="*/ 3101340 h 5509079"/>
              <a:gd name="connsiteX14" fmla="*/ 2381250 w 10744520"/>
              <a:gd name="connsiteY14" fmla="*/ 1447800 h 5509079"/>
              <a:gd name="connsiteX15" fmla="*/ 7353300 w 10744520"/>
              <a:gd name="connsiteY15" fmla="*/ 781050 h 5509079"/>
              <a:gd name="connsiteX16" fmla="*/ 7867650 w 10744520"/>
              <a:gd name="connsiteY16" fmla="*/ 95250 h 5509079"/>
              <a:gd name="connsiteX17" fmla="*/ 9658350 w 10744520"/>
              <a:gd name="connsiteY17" fmla="*/ 0 h 5509079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65536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05828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7867650 w 10744520"/>
              <a:gd name="connsiteY0" fmla="*/ -1 h 5391149"/>
              <a:gd name="connsiteX1" fmla="*/ 9696450 w 10744520"/>
              <a:gd name="connsiteY1" fmla="*/ 76199 h 5391149"/>
              <a:gd name="connsiteX2" fmla="*/ 7639050 w 10744520"/>
              <a:gd name="connsiteY2" fmla="*/ 3409949 h 5391149"/>
              <a:gd name="connsiteX3" fmla="*/ 10096500 w 10744520"/>
              <a:gd name="connsiteY3" fmla="*/ 3467099 h 5391149"/>
              <a:gd name="connsiteX4" fmla="*/ 10096500 w 10744520"/>
              <a:gd name="connsiteY4" fmla="*/ 3809999 h 5391149"/>
              <a:gd name="connsiteX5" fmla="*/ 10210800 w 10744520"/>
              <a:gd name="connsiteY5" fmla="*/ 4610099 h 5391149"/>
              <a:gd name="connsiteX6" fmla="*/ 10744200 w 10744520"/>
              <a:gd name="connsiteY6" fmla="*/ 4933949 h 5391149"/>
              <a:gd name="connsiteX7" fmla="*/ 10744200 w 10744520"/>
              <a:gd name="connsiteY7" fmla="*/ 5391149 h 5391149"/>
              <a:gd name="connsiteX8" fmla="*/ 6991350 w 10744520"/>
              <a:gd name="connsiteY8" fmla="*/ 5384799 h 5391149"/>
              <a:gd name="connsiteX9" fmla="*/ 6991350 w 10744520"/>
              <a:gd name="connsiteY9" fmla="*/ 5111749 h 5391149"/>
              <a:gd name="connsiteX10" fmla="*/ 6805385 w 10744520"/>
              <a:gd name="connsiteY10" fmla="*/ 5049156 h 5391149"/>
              <a:gd name="connsiteX11" fmla="*/ 228600 w 10744520"/>
              <a:gd name="connsiteY11" fmla="*/ 4810577 h 5391149"/>
              <a:gd name="connsiteX12" fmla="*/ 182880 w 10744520"/>
              <a:gd name="connsiteY12" fmla="*/ 3211829 h 5391149"/>
              <a:gd name="connsiteX13" fmla="*/ 0 w 10744520"/>
              <a:gd name="connsiteY13" fmla="*/ 3006089 h 5391149"/>
              <a:gd name="connsiteX14" fmla="*/ 2381250 w 10744520"/>
              <a:gd name="connsiteY14" fmla="*/ 1352549 h 5391149"/>
              <a:gd name="connsiteX15" fmla="*/ 7353300 w 10744520"/>
              <a:gd name="connsiteY15" fmla="*/ 685799 h 5391149"/>
              <a:gd name="connsiteX16" fmla="*/ 7867650 w 10744520"/>
              <a:gd name="connsiteY16" fmla="*/ -1 h 5391149"/>
              <a:gd name="connsiteX0" fmla="*/ 7867650 w 10744520"/>
              <a:gd name="connsiteY0" fmla="*/ -1 h 5391149"/>
              <a:gd name="connsiteX1" fmla="*/ 7639050 w 10744520"/>
              <a:gd name="connsiteY1" fmla="*/ 3409949 h 5391149"/>
              <a:gd name="connsiteX2" fmla="*/ 10096500 w 10744520"/>
              <a:gd name="connsiteY2" fmla="*/ 3467099 h 5391149"/>
              <a:gd name="connsiteX3" fmla="*/ 10096500 w 10744520"/>
              <a:gd name="connsiteY3" fmla="*/ 3809999 h 5391149"/>
              <a:gd name="connsiteX4" fmla="*/ 10210800 w 10744520"/>
              <a:gd name="connsiteY4" fmla="*/ 4610099 h 5391149"/>
              <a:gd name="connsiteX5" fmla="*/ 10744200 w 10744520"/>
              <a:gd name="connsiteY5" fmla="*/ 4933949 h 5391149"/>
              <a:gd name="connsiteX6" fmla="*/ 10744200 w 10744520"/>
              <a:gd name="connsiteY6" fmla="*/ 5391149 h 5391149"/>
              <a:gd name="connsiteX7" fmla="*/ 6991350 w 10744520"/>
              <a:gd name="connsiteY7" fmla="*/ 5384799 h 5391149"/>
              <a:gd name="connsiteX8" fmla="*/ 6991350 w 10744520"/>
              <a:gd name="connsiteY8" fmla="*/ 5111749 h 5391149"/>
              <a:gd name="connsiteX9" fmla="*/ 6805385 w 10744520"/>
              <a:gd name="connsiteY9" fmla="*/ 5049156 h 5391149"/>
              <a:gd name="connsiteX10" fmla="*/ 228600 w 10744520"/>
              <a:gd name="connsiteY10" fmla="*/ 4810577 h 5391149"/>
              <a:gd name="connsiteX11" fmla="*/ 182880 w 10744520"/>
              <a:gd name="connsiteY11" fmla="*/ 3211829 h 5391149"/>
              <a:gd name="connsiteX12" fmla="*/ 0 w 10744520"/>
              <a:gd name="connsiteY12" fmla="*/ 3006089 h 5391149"/>
              <a:gd name="connsiteX13" fmla="*/ 2381250 w 10744520"/>
              <a:gd name="connsiteY13" fmla="*/ 1352549 h 5391149"/>
              <a:gd name="connsiteX14" fmla="*/ 7353300 w 10744520"/>
              <a:gd name="connsiteY14" fmla="*/ 685799 h 5391149"/>
              <a:gd name="connsiteX15" fmla="*/ 7867650 w 10744520"/>
              <a:gd name="connsiteY15" fmla="*/ -1 h 5391149"/>
              <a:gd name="connsiteX0" fmla="*/ 7353300 w 10744520"/>
              <a:gd name="connsiteY0" fmla="*/ 0 h 4705350"/>
              <a:gd name="connsiteX1" fmla="*/ 7639050 w 10744520"/>
              <a:gd name="connsiteY1" fmla="*/ 2724150 h 4705350"/>
              <a:gd name="connsiteX2" fmla="*/ 10096500 w 10744520"/>
              <a:gd name="connsiteY2" fmla="*/ 2781300 h 4705350"/>
              <a:gd name="connsiteX3" fmla="*/ 10096500 w 10744520"/>
              <a:gd name="connsiteY3" fmla="*/ 3124200 h 4705350"/>
              <a:gd name="connsiteX4" fmla="*/ 10210800 w 10744520"/>
              <a:gd name="connsiteY4" fmla="*/ 3924300 h 4705350"/>
              <a:gd name="connsiteX5" fmla="*/ 10744200 w 10744520"/>
              <a:gd name="connsiteY5" fmla="*/ 4248150 h 4705350"/>
              <a:gd name="connsiteX6" fmla="*/ 10744200 w 10744520"/>
              <a:gd name="connsiteY6" fmla="*/ 4705350 h 4705350"/>
              <a:gd name="connsiteX7" fmla="*/ 6991350 w 10744520"/>
              <a:gd name="connsiteY7" fmla="*/ 4699000 h 4705350"/>
              <a:gd name="connsiteX8" fmla="*/ 6991350 w 10744520"/>
              <a:gd name="connsiteY8" fmla="*/ 4425950 h 4705350"/>
              <a:gd name="connsiteX9" fmla="*/ 6805385 w 10744520"/>
              <a:gd name="connsiteY9" fmla="*/ 4363357 h 4705350"/>
              <a:gd name="connsiteX10" fmla="*/ 228600 w 10744520"/>
              <a:gd name="connsiteY10" fmla="*/ 4124778 h 4705350"/>
              <a:gd name="connsiteX11" fmla="*/ 182880 w 10744520"/>
              <a:gd name="connsiteY11" fmla="*/ 2526030 h 4705350"/>
              <a:gd name="connsiteX12" fmla="*/ 0 w 10744520"/>
              <a:gd name="connsiteY12" fmla="*/ 2320290 h 4705350"/>
              <a:gd name="connsiteX13" fmla="*/ 2381250 w 10744520"/>
              <a:gd name="connsiteY13" fmla="*/ 666750 h 4705350"/>
              <a:gd name="connsiteX14" fmla="*/ 7353300 w 10744520"/>
              <a:gd name="connsiteY14" fmla="*/ 0 h 4705350"/>
              <a:gd name="connsiteX0" fmla="*/ 2381250 w 10744520"/>
              <a:gd name="connsiteY0" fmla="*/ 0 h 4038600"/>
              <a:gd name="connsiteX1" fmla="*/ 7639050 w 10744520"/>
              <a:gd name="connsiteY1" fmla="*/ 2057400 h 4038600"/>
              <a:gd name="connsiteX2" fmla="*/ 10096500 w 10744520"/>
              <a:gd name="connsiteY2" fmla="*/ 2114550 h 4038600"/>
              <a:gd name="connsiteX3" fmla="*/ 10096500 w 10744520"/>
              <a:gd name="connsiteY3" fmla="*/ 2457450 h 4038600"/>
              <a:gd name="connsiteX4" fmla="*/ 10210800 w 10744520"/>
              <a:gd name="connsiteY4" fmla="*/ 3257550 h 4038600"/>
              <a:gd name="connsiteX5" fmla="*/ 10744200 w 10744520"/>
              <a:gd name="connsiteY5" fmla="*/ 3581400 h 4038600"/>
              <a:gd name="connsiteX6" fmla="*/ 10744200 w 10744520"/>
              <a:gd name="connsiteY6" fmla="*/ 4038600 h 4038600"/>
              <a:gd name="connsiteX7" fmla="*/ 6991350 w 10744520"/>
              <a:gd name="connsiteY7" fmla="*/ 4032250 h 4038600"/>
              <a:gd name="connsiteX8" fmla="*/ 6991350 w 10744520"/>
              <a:gd name="connsiteY8" fmla="*/ 3759200 h 4038600"/>
              <a:gd name="connsiteX9" fmla="*/ 6805385 w 10744520"/>
              <a:gd name="connsiteY9" fmla="*/ 3696607 h 4038600"/>
              <a:gd name="connsiteX10" fmla="*/ 228600 w 10744520"/>
              <a:gd name="connsiteY10" fmla="*/ 3458028 h 4038600"/>
              <a:gd name="connsiteX11" fmla="*/ 182880 w 10744520"/>
              <a:gd name="connsiteY11" fmla="*/ 1859280 h 4038600"/>
              <a:gd name="connsiteX12" fmla="*/ 0 w 10744520"/>
              <a:gd name="connsiteY12" fmla="*/ 1653540 h 4038600"/>
              <a:gd name="connsiteX13" fmla="*/ 2381250 w 10744520"/>
              <a:gd name="connsiteY13" fmla="*/ 0 h 4038600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991350 w 10744520"/>
              <a:gd name="connsiteY8" fmla="*/ 2105661 h 2385061"/>
              <a:gd name="connsiteX9" fmla="*/ 6805385 w 10744520"/>
              <a:gd name="connsiteY9" fmla="*/ 2043068 h 2385061"/>
              <a:gd name="connsiteX10" fmla="*/ 228600 w 10744520"/>
              <a:gd name="connsiteY10" fmla="*/ 1804489 h 2385061"/>
              <a:gd name="connsiteX11" fmla="*/ 182880 w 10744520"/>
              <a:gd name="connsiteY11" fmla="*/ 205741 h 2385061"/>
              <a:gd name="connsiteX12" fmla="*/ 0 w 10744520"/>
              <a:gd name="connsiteY12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4520" h="2385061">
                <a:moveTo>
                  <a:pt x="0" y="1"/>
                </a:moveTo>
                <a:cubicBezTo>
                  <a:pt x="1242695" y="33021"/>
                  <a:pt x="5956300" y="327026"/>
                  <a:pt x="7639050" y="403861"/>
                </a:cubicBezTo>
                <a:lnTo>
                  <a:pt x="10096500" y="461011"/>
                </a:lnTo>
                <a:lnTo>
                  <a:pt x="10096500" y="803911"/>
                </a:lnTo>
                <a:cubicBezTo>
                  <a:pt x="9753600" y="937261"/>
                  <a:pt x="9906000" y="1584961"/>
                  <a:pt x="10210800" y="1604011"/>
                </a:cubicBezTo>
                <a:cubicBezTo>
                  <a:pt x="10388600" y="1711961"/>
                  <a:pt x="10756900" y="1534161"/>
                  <a:pt x="10744200" y="1927861"/>
                </a:cubicBezTo>
                <a:lnTo>
                  <a:pt x="10744200" y="2385061"/>
                </a:lnTo>
                <a:lnTo>
                  <a:pt x="6991350" y="2378711"/>
                </a:lnTo>
                <a:cubicBezTo>
                  <a:pt x="6992239" y="1712836"/>
                  <a:pt x="1409490" y="1828260"/>
                  <a:pt x="228600" y="1804489"/>
                </a:cubicBezTo>
                <a:lnTo>
                  <a:pt x="182880" y="205741"/>
                </a:lnTo>
                <a:cubicBezTo>
                  <a:pt x="106680" y="154941"/>
                  <a:pt x="22860" y="165101"/>
                  <a:pt x="0" y="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CEF829-D720-4CA6-BEBA-608BAD1C9235}"/>
              </a:ext>
            </a:extLst>
          </p:cNvPr>
          <p:cNvSpPr/>
          <p:nvPr/>
        </p:nvSpPr>
        <p:spPr>
          <a:xfrm>
            <a:off x="3022" y="6132081"/>
            <a:ext cx="7997355" cy="425901"/>
          </a:xfrm>
          <a:prstGeom prst="rect">
            <a:avLst/>
          </a:pr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5" name="평행 사변형 2054">
            <a:extLst>
              <a:ext uri="{FF2B5EF4-FFF2-40B4-BE49-F238E27FC236}">
                <a16:creationId xmlns:a16="http://schemas.microsoft.com/office/drawing/2014/main" id="{D47F7B64-6367-4C12-948E-FE66257B77DC}"/>
              </a:ext>
            </a:extLst>
          </p:cNvPr>
          <p:cNvSpPr/>
          <p:nvPr/>
        </p:nvSpPr>
        <p:spPr>
          <a:xfrm>
            <a:off x="0" y="309543"/>
            <a:ext cx="11862166" cy="5832062"/>
          </a:xfrm>
          <a:custGeom>
            <a:avLst/>
            <a:gdLst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1900266 w 11900266"/>
              <a:gd name="connsiteY2" fmla="*/ 0 h 5832064"/>
              <a:gd name="connsiteX3" fmla="*/ 10442250 w 11900266"/>
              <a:gd name="connsiteY3" fmla="*/ 5832064 h 5832064"/>
              <a:gd name="connsiteX4" fmla="*/ 0 w 11900266"/>
              <a:gd name="connsiteY4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369116 w 11900266"/>
              <a:gd name="connsiteY1" fmla="*/ 35560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0266" h="5832064">
                <a:moveTo>
                  <a:pt x="0" y="5832064"/>
                </a:moveTo>
                <a:lnTo>
                  <a:pt x="1369116" y="355600"/>
                </a:lnTo>
                <a:cubicBezTo>
                  <a:pt x="4540711" y="357194"/>
                  <a:pt x="10979380" y="431813"/>
                  <a:pt x="10972800" y="4782"/>
                </a:cubicBezTo>
                <a:lnTo>
                  <a:pt x="11900266" y="0"/>
                </a:lnTo>
                <a:lnTo>
                  <a:pt x="10442250" y="5832064"/>
                </a:lnTo>
                <a:lnTo>
                  <a:pt x="0" y="5832064"/>
                </a:lnTo>
                <a:close/>
              </a:path>
            </a:pathLst>
          </a:custGeom>
          <a:gradFill flip="none" rotWithShape="1">
            <a:gsLst>
              <a:gs pos="0">
                <a:srgbClr val="542708"/>
              </a:gs>
              <a:gs pos="75000">
                <a:srgbClr val="160A0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7" name="직사각형 2056">
            <a:extLst>
              <a:ext uri="{FF2B5EF4-FFF2-40B4-BE49-F238E27FC236}">
                <a16:creationId xmlns:a16="http://schemas.microsoft.com/office/drawing/2014/main" id="{C73C0FFB-CF1D-4D38-81E1-D8EF94A66266}"/>
              </a:ext>
            </a:extLst>
          </p:cNvPr>
          <p:cNvSpPr/>
          <p:nvPr/>
        </p:nvSpPr>
        <p:spPr>
          <a:xfrm>
            <a:off x="9548048" y="6503612"/>
            <a:ext cx="1997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6C320A"/>
                </a:solidFill>
                <a:latin typeface="Ink Free" panose="03080402000500000000" pitchFamily="66" charset="0"/>
              </a:rPr>
              <a:t>Welcome to </a:t>
            </a:r>
            <a:r>
              <a:rPr lang="en-US" altLang="ko-KR" sz="1100" i="1" dirty="0" err="1">
                <a:solidFill>
                  <a:srgbClr val="6C320A"/>
                </a:solidFill>
                <a:latin typeface="Ink Free" panose="03080402000500000000" pitchFamily="66" charset="0"/>
              </a:rPr>
              <a:t>Seb’s</a:t>
            </a:r>
            <a:endParaRPr lang="ko-KR" altLang="en-US" sz="1100" i="1" dirty="0">
              <a:solidFill>
                <a:srgbClr val="6C320A"/>
              </a:solidFill>
              <a:latin typeface="Ink Free" panose="03080402000500000000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C38C9-CCDC-4C70-A3E8-C1F8AA5D9817}"/>
              </a:ext>
            </a:extLst>
          </p:cNvPr>
          <p:cNvSpPr txBox="1"/>
          <p:nvPr/>
        </p:nvSpPr>
        <p:spPr>
          <a:xfrm>
            <a:off x="4971332" y="3030878"/>
            <a:ext cx="2249334" cy="7962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우리 어디쯤 있는 거지</a:t>
            </a: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그냥 </a:t>
            </a:r>
            <a:r>
              <a:rPr lang="ko-KR" altLang="en-US" sz="16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흘러가는대로</a:t>
            </a:r>
            <a:r>
              <a:rPr lang="ko-KR" alt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가보자</a:t>
            </a:r>
            <a:r>
              <a:rPr lang="en-US" altLang="ko-KR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876916309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82ED00D4-2270-4CED-813C-C1D193D76E9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619550" y="4762500"/>
            <a:ext cx="531499" cy="12905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277B1FF-E268-4CF8-878B-4F2277548B53}"/>
              </a:ext>
            </a:extLst>
          </p:cNvPr>
          <p:cNvSpPr/>
          <p:nvPr/>
        </p:nvSpPr>
        <p:spPr>
          <a:xfrm>
            <a:off x="10778272" y="6690893"/>
            <a:ext cx="216273" cy="699940"/>
          </a:xfrm>
          <a:custGeom>
            <a:avLst/>
            <a:gdLst>
              <a:gd name="connsiteX0" fmla="*/ 76200 w 698500"/>
              <a:gd name="connsiteY0" fmla="*/ 101600 h 2260600"/>
              <a:gd name="connsiteX1" fmla="*/ 127000 w 698500"/>
              <a:gd name="connsiteY1" fmla="*/ 1892300 h 2260600"/>
              <a:gd name="connsiteX2" fmla="*/ 0 w 698500"/>
              <a:gd name="connsiteY2" fmla="*/ 1943100 h 2260600"/>
              <a:gd name="connsiteX3" fmla="*/ 0 w 698500"/>
              <a:gd name="connsiteY3" fmla="*/ 2184400 h 2260600"/>
              <a:gd name="connsiteX4" fmla="*/ 342900 w 698500"/>
              <a:gd name="connsiteY4" fmla="*/ 2260600 h 2260600"/>
              <a:gd name="connsiteX5" fmla="*/ 698500 w 698500"/>
              <a:gd name="connsiteY5" fmla="*/ 1981200 h 2260600"/>
              <a:gd name="connsiteX6" fmla="*/ 673100 w 698500"/>
              <a:gd name="connsiteY6" fmla="*/ 1714500 h 2260600"/>
              <a:gd name="connsiteX7" fmla="*/ 546100 w 698500"/>
              <a:gd name="connsiteY7" fmla="*/ 1638300 h 2260600"/>
              <a:gd name="connsiteX8" fmla="*/ 609600 w 698500"/>
              <a:gd name="connsiteY8" fmla="*/ 0 h 2260600"/>
              <a:gd name="connsiteX9" fmla="*/ 76200 w 698500"/>
              <a:gd name="connsiteY9" fmla="*/ 10160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500" h="2260600">
                <a:moveTo>
                  <a:pt x="76200" y="101600"/>
                </a:moveTo>
                <a:lnTo>
                  <a:pt x="127000" y="1892300"/>
                </a:lnTo>
                <a:lnTo>
                  <a:pt x="0" y="1943100"/>
                </a:lnTo>
                <a:lnTo>
                  <a:pt x="0" y="2184400"/>
                </a:lnTo>
                <a:lnTo>
                  <a:pt x="342900" y="2260600"/>
                </a:lnTo>
                <a:lnTo>
                  <a:pt x="698500" y="1981200"/>
                </a:lnTo>
                <a:lnTo>
                  <a:pt x="673100" y="1714500"/>
                </a:lnTo>
                <a:lnTo>
                  <a:pt x="546100" y="1638300"/>
                </a:lnTo>
                <a:lnTo>
                  <a:pt x="609600" y="0"/>
                </a:lnTo>
                <a:lnTo>
                  <a:pt x="76200" y="101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B4BD778-59AB-4A14-B234-0A439FA51FDD}"/>
              </a:ext>
            </a:extLst>
          </p:cNvPr>
          <p:cNvSpPr/>
          <p:nvPr/>
        </p:nvSpPr>
        <p:spPr>
          <a:xfrm>
            <a:off x="11151049" y="6053083"/>
            <a:ext cx="459898" cy="424682"/>
          </a:xfrm>
          <a:custGeom>
            <a:avLst/>
            <a:gdLst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41120"/>
              <a:gd name="connsiteX1" fmla="*/ 922020 w 1455420"/>
              <a:gd name="connsiteY1" fmla="*/ 0 h 1341120"/>
              <a:gd name="connsiteX2" fmla="*/ 922020 w 1455420"/>
              <a:gd name="connsiteY2" fmla="*/ 228600 h 1341120"/>
              <a:gd name="connsiteX3" fmla="*/ 990600 w 1455420"/>
              <a:gd name="connsiteY3" fmla="*/ 845820 h 1341120"/>
              <a:gd name="connsiteX4" fmla="*/ 1455420 w 1455420"/>
              <a:gd name="connsiteY4" fmla="*/ 1272540 h 1341120"/>
              <a:gd name="connsiteX5" fmla="*/ 457200 w 1455420"/>
              <a:gd name="connsiteY5" fmla="*/ 1341120 h 1341120"/>
              <a:gd name="connsiteX6" fmla="*/ 0 w 1455420"/>
              <a:gd name="connsiteY6" fmla="*/ 0 h 134112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90600 w 1455420"/>
              <a:gd name="connsiteY3" fmla="*/ 87630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91486"/>
              <a:gd name="connsiteY0" fmla="*/ 0 h 1371600"/>
              <a:gd name="connsiteX1" fmla="*/ 922020 w 1491486"/>
              <a:gd name="connsiteY1" fmla="*/ 30480 h 1371600"/>
              <a:gd name="connsiteX2" fmla="*/ 922020 w 1491486"/>
              <a:gd name="connsiteY2" fmla="*/ 259080 h 1371600"/>
              <a:gd name="connsiteX3" fmla="*/ 982980 w 1491486"/>
              <a:gd name="connsiteY3" fmla="*/ 830580 h 1371600"/>
              <a:gd name="connsiteX4" fmla="*/ 1455420 w 1491486"/>
              <a:gd name="connsiteY4" fmla="*/ 1303020 h 1371600"/>
              <a:gd name="connsiteX5" fmla="*/ 457200 w 1491486"/>
              <a:gd name="connsiteY5" fmla="*/ 1371600 h 1371600"/>
              <a:gd name="connsiteX6" fmla="*/ 0 w 1491486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3058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55420"/>
              <a:gd name="connsiteY0" fmla="*/ 0 h 1371600"/>
              <a:gd name="connsiteX1" fmla="*/ 922020 w 1455420"/>
              <a:gd name="connsiteY1" fmla="*/ 30480 h 1371600"/>
              <a:gd name="connsiteX2" fmla="*/ 922020 w 1455420"/>
              <a:gd name="connsiteY2" fmla="*/ 259080 h 1371600"/>
              <a:gd name="connsiteX3" fmla="*/ 982980 w 1455420"/>
              <a:gd name="connsiteY3" fmla="*/ 883920 h 1371600"/>
              <a:gd name="connsiteX4" fmla="*/ 1455420 w 1455420"/>
              <a:gd name="connsiteY4" fmla="*/ 1303020 h 1371600"/>
              <a:gd name="connsiteX5" fmla="*/ 457200 w 1455420"/>
              <a:gd name="connsiteY5" fmla="*/ 1371600 h 1371600"/>
              <a:gd name="connsiteX6" fmla="*/ 0 w 1455420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66161"/>
              <a:gd name="connsiteY0" fmla="*/ 0 h 1371600"/>
              <a:gd name="connsiteX1" fmla="*/ 922020 w 1466161"/>
              <a:gd name="connsiteY1" fmla="*/ 30480 h 1371600"/>
              <a:gd name="connsiteX2" fmla="*/ 922020 w 1466161"/>
              <a:gd name="connsiteY2" fmla="*/ 259080 h 1371600"/>
              <a:gd name="connsiteX3" fmla="*/ 1043940 w 1466161"/>
              <a:gd name="connsiteY3" fmla="*/ 883920 h 1371600"/>
              <a:gd name="connsiteX4" fmla="*/ 1455420 w 1466161"/>
              <a:gd name="connsiteY4" fmla="*/ 1303020 h 1371600"/>
              <a:gd name="connsiteX5" fmla="*/ 457200 w 1466161"/>
              <a:gd name="connsiteY5" fmla="*/ 1371600 h 1371600"/>
              <a:gd name="connsiteX6" fmla="*/ 0 w 1466161"/>
              <a:gd name="connsiteY6" fmla="*/ 0 h 1371600"/>
              <a:gd name="connsiteX0" fmla="*/ 0 w 1477800"/>
              <a:gd name="connsiteY0" fmla="*/ 0 h 1371600"/>
              <a:gd name="connsiteX1" fmla="*/ 922020 w 1477800"/>
              <a:gd name="connsiteY1" fmla="*/ 30480 h 1371600"/>
              <a:gd name="connsiteX2" fmla="*/ 922020 w 1477800"/>
              <a:gd name="connsiteY2" fmla="*/ 259080 h 1371600"/>
              <a:gd name="connsiteX3" fmla="*/ 1043940 w 1477800"/>
              <a:gd name="connsiteY3" fmla="*/ 883920 h 1371600"/>
              <a:gd name="connsiteX4" fmla="*/ 1455420 w 1477800"/>
              <a:gd name="connsiteY4" fmla="*/ 1303020 h 1371600"/>
              <a:gd name="connsiteX5" fmla="*/ 457200 w 1477800"/>
              <a:gd name="connsiteY5" fmla="*/ 1371600 h 1371600"/>
              <a:gd name="connsiteX6" fmla="*/ 0 w 1477800"/>
              <a:gd name="connsiteY6" fmla="*/ 0 h 1371600"/>
              <a:gd name="connsiteX0" fmla="*/ 0 w 1487781"/>
              <a:gd name="connsiteY0" fmla="*/ 0 h 1371600"/>
              <a:gd name="connsiteX1" fmla="*/ 922020 w 1487781"/>
              <a:gd name="connsiteY1" fmla="*/ 30480 h 1371600"/>
              <a:gd name="connsiteX2" fmla="*/ 922020 w 1487781"/>
              <a:gd name="connsiteY2" fmla="*/ 259080 h 1371600"/>
              <a:gd name="connsiteX3" fmla="*/ 1043940 w 1487781"/>
              <a:gd name="connsiteY3" fmla="*/ 883920 h 1371600"/>
              <a:gd name="connsiteX4" fmla="*/ 1455420 w 1487781"/>
              <a:gd name="connsiteY4" fmla="*/ 1303020 h 1371600"/>
              <a:gd name="connsiteX5" fmla="*/ 457200 w 1487781"/>
              <a:gd name="connsiteY5" fmla="*/ 1371600 h 1371600"/>
              <a:gd name="connsiteX6" fmla="*/ 0 w 1487781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  <a:gd name="connsiteX0" fmla="*/ 0 w 1485335"/>
              <a:gd name="connsiteY0" fmla="*/ 0 h 1371600"/>
              <a:gd name="connsiteX1" fmla="*/ 922020 w 1485335"/>
              <a:gd name="connsiteY1" fmla="*/ 30480 h 1371600"/>
              <a:gd name="connsiteX2" fmla="*/ 922020 w 1485335"/>
              <a:gd name="connsiteY2" fmla="*/ 259080 h 1371600"/>
              <a:gd name="connsiteX3" fmla="*/ 1036320 w 1485335"/>
              <a:gd name="connsiteY3" fmla="*/ 853440 h 1371600"/>
              <a:gd name="connsiteX4" fmla="*/ 1455420 w 1485335"/>
              <a:gd name="connsiteY4" fmla="*/ 1303020 h 1371600"/>
              <a:gd name="connsiteX5" fmla="*/ 457200 w 1485335"/>
              <a:gd name="connsiteY5" fmla="*/ 1371600 h 1371600"/>
              <a:gd name="connsiteX6" fmla="*/ 0 w 1485335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335" h="1371600">
                <a:moveTo>
                  <a:pt x="0" y="0"/>
                </a:moveTo>
                <a:lnTo>
                  <a:pt x="922020" y="30480"/>
                </a:lnTo>
                <a:lnTo>
                  <a:pt x="922020" y="259080"/>
                </a:lnTo>
                <a:cubicBezTo>
                  <a:pt x="731520" y="434340"/>
                  <a:pt x="769620" y="777240"/>
                  <a:pt x="1036320" y="853440"/>
                </a:cubicBezTo>
                <a:cubicBezTo>
                  <a:pt x="1635760" y="858520"/>
                  <a:pt x="1465580" y="1099820"/>
                  <a:pt x="1455420" y="1303020"/>
                </a:cubicBezTo>
                <a:lnTo>
                  <a:pt x="45720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6C3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31C8C3A-0652-499F-904D-E4D390703622}"/>
              </a:ext>
            </a:extLst>
          </p:cNvPr>
          <p:cNvSpPr/>
          <p:nvPr/>
        </p:nvSpPr>
        <p:spPr>
          <a:xfrm>
            <a:off x="10076086" y="6039825"/>
            <a:ext cx="849365" cy="170772"/>
          </a:xfrm>
          <a:custGeom>
            <a:avLst/>
            <a:gdLst>
              <a:gd name="connsiteX0" fmla="*/ 508000 w 2743200"/>
              <a:gd name="connsiteY0" fmla="*/ 29028 h 551543"/>
              <a:gd name="connsiteX1" fmla="*/ 2743200 w 2743200"/>
              <a:gd name="connsiteY1" fmla="*/ 0 h 551543"/>
              <a:gd name="connsiteX2" fmla="*/ 2525486 w 2743200"/>
              <a:gd name="connsiteY2" fmla="*/ 551543 h 551543"/>
              <a:gd name="connsiteX3" fmla="*/ 0 w 2743200"/>
              <a:gd name="connsiteY3" fmla="*/ 449943 h 551543"/>
              <a:gd name="connsiteX4" fmla="*/ 319314 w 2743200"/>
              <a:gd name="connsiteY4" fmla="*/ 14514 h 551543"/>
              <a:gd name="connsiteX5" fmla="*/ 508000 w 2743200"/>
              <a:gd name="connsiteY5" fmla="*/ 29028 h 5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551543">
                <a:moveTo>
                  <a:pt x="508000" y="29028"/>
                </a:moveTo>
                <a:lnTo>
                  <a:pt x="2743200" y="0"/>
                </a:lnTo>
                <a:lnTo>
                  <a:pt x="2525486" y="551543"/>
                </a:lnTo>
                <a:lnTo>
                  <a:pt x="0" y="449943"/>
                </a:lnTo>
                <a:lnTo>
                  <a:pt x="319314" y="14514"/>
                </a:lnTo>
                <a:lnTo>
                  <a:pt x="508000" y="29028"/>
                </a:lnTo>
                <a:close/>
              </a:path>
            </a:pathLst>
          </a:custGeom>
          <a:solidFill>
            <a:srgbClr val="AC4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D2EEF9A4-FB4C-407F-B1BD-3789229F6CEE}"/>
              </a:ext>
            </a:extLst>
          </p:cNvPr>
          <p:cNvSpPr/>
          <p:nvPr/>
        </p:nvSpPr>
        <p:spPr>
          <a:xfrm>
            <a:off x="10665873" y="5895615"/>
            <a:ext cx="561749" cy="269206"/>
          </a:xfrm>
          <a:custGeom>
            <a:avLst/>
            <a:gdLst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87085 h 841828"/>
              <a:gd name="connsiteX1" fmla="*/ 333829 w 1814286"/>
              <a:gd name="connsiteY1" fmla="*/ 435428 h 841828"/>
              <a:gd name="connsiteX2" fmla="*/ 391886 w 1814286"/>
              <a:gd name="connsiteY2" fmla="*/ 435428 h 841828"/>
              <a:gd name="connsiteX3" fmla="*/ 769257 w 1814286"/>
              <a:gd name="connsiteY3" fmla="*/ 841828 h 841828"/>
              <a:gd name="connsiteX4" fmla="*/ 1814286 w 1814286"/>
              <a:gd name="connsiteY4" fmla="*/ 682171 h 841828"/>
              <a:gd name="connsiteX5" fmla="*/ 1059543 w 1814286"/>
              <a:gd name="connsiteY5" fmla="*/ 0 h 841828"/>
              <a:gd name="connsiteX6" fmla="*/ 0 w 1814286"/>
              <a:gd name="connsiteY6" fmla="*/ 87085 h 841828"/>
              <a:gd name="connsiteX0" fmla="*/ 0 w 1814286"/>
              <a:gd name="connsiteY0" fmla="*/ 91852 h 846595"/>
              <a:gd name="connsiteX1" fmla="*/ 333829 w 1814286"/>
              <a:gd name="connsiteY1" fmla="*/ 440195 h 846595"/>
              <a:gd name="connsiteX2" fmla="*/ 391886 w 1814286"/>
              <a:gd name="connsiteY2" fmla="*/ 440195 h 846595"/>
              <a:gd name="connsiteX3" fmla="*/ 769257 w 1814286"/>
              <a:gd name="connsiteY3" fmla="*/ 846595 h 846595"/>
              <a:gd name="connsiteX4" fmla="*/ 1814286 w 1814286"/>
              <a:gd name="connsiteY4" fmla="*/ 686938 h 846595"/>
              <a:gd name="connsiteX5" fmla="*/ 1059543 w 1814286"/>
              <a:gd name="connsiteY5" fmla="*/ 4767 h 846595"/>
              <a:gd name="connsiteX6" fmla="*/ 0 w 1814286"/>
              <a:gd name="connsiteY6" fmla="*/ 91852 h 846595"/>
              <a:gd name="connsiteX0" fmla="*/ 0 w 1814286"/>
              <a:gd name="connsiteY0" fmla="*/ 91852 h 869455"/>
              <a:gd name="connsiteX1" fmla="*/ 333829 w 1814286"/>
              <a:gd name="connsiteY1" fmla="*/ 440195 h 869455"/>
              <a:gd name="connsiteX2" fmla="*/ 391886 w 1814286"/>
              <a:gd name="connsiteY2" fmla="*/ 440195 h 869455"/>
              <a:gd name="connsiteX3" fmla="*/ 799737 w 1814286"/>
              <a:gd name="connsiteY3" fmla="*/ 869455 h 869455"/>
              <a:gd name="connsiteX4" fmla="*/ 1814286 w 1814286"/>
              <a:gd name="connsiteY4" fmla="*/ 686938 h 869455"/>
              <a:gd name="connsiteX5" fmla="*/ 1059543 w 1814286"/>
              <a:gd name="connsiteY5" fmla="*/ 4767 h 869455"/>
              <a:gd name="connsiteX6" fmla="*/ 0 w 1814286"/>
              <a:gd name="connsiteY6" fmla="*/ 91852 h 8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6" h="869455">
                <a:moveTo>
                  <a:pt x="0" y="91852"/>
                </a:moveTo>
                <a:lnTo>
                  <a:pt x="333829" y="440195"/>
                </a:lnTo>
                <a:lnTo>
                  <a:pt x="391886" y="440195"/>
                </a:lnTo>
                <a:lnTo>
                  <a:pt x="799737" y="869455"/>
                </a:lnTo>
                <a:lnTo>
                  <a:pt x="1814286" y="686938"/>
                </a:lnTo>
                <a:lnTo>
                  <a:pt x="1059543" y="4767"/>
                </a:lnTo>
                <a:cubicBezTo>
                  <a:pt x="957822" y="-19545"/>
                  <a:pt x="86481" y="55204"/>
                  <a:pt x="0" y="91852"/>
                </a:cubicBezTo>
                <a:close/>
              </a:path>
            </a:pathLst>
          </a:custGeom>
          <a:solidFill>
            <a:srgbClr val="94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D5B1C936-9942-4090-BE96-7FFBE15C15AF}"/>
              </a:ext>
            </a:extLst>
          </p:cNvPr>
          <p:cNvSpPr/>
          <p:nvPr/>
        </p:nvSpPr>
        <p:spPr>
          <a:xfrm>
            <a:off x="10748369" y="6317576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16033BB-B84C-4278-A143-500A114A81A0}"/>
              </a:ext>
            </a:extLst>
          </p:cNvPr>
          <p:cNvSpPr/>
          <p:nvPr/>
        </p:nvSpPr>
        <p:spPr>
          <a:xfrm rot="10800000">
            <a:off x="10669997" y="5921009"/>
            <a:ext cx="240653" cy="257169"/>
          </a:xfrm>
          <a:custGeom>
            <a:avLst/>
            <a:gdLst>
              <a:gd name="connsiteX0" fmla="*/ 38100 w 777240"/>
              <a:gd name="connsiteY0" fmla="*/ 0 h 830580"/>
              <a:gd name="connsiteX1" fmla="*/ 0 w 777240"/>
              <a:gd name="connsiteY1" fmla="*/ 53340 h 830580"/>
              <a:gd name="connsiteX2" fmla="*/ 746760 w 777240"/>
              <a:gd name="connsiteY2" fmla="*/ 830580 h 830580"/>
              <a:gd name="connsiteX3" fmla="*/ 777240 w 777240"/>
              <a:gd name="connsiteY3" fmla="*/ 807720 h 830580"/>
              <a:gd name="connsiteX4" fmla="*/ 38100 w 777240"/>
              <a:gd name="connsiteY4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" h="830580">
                <a:moveTo>
                  <a:pt x="38100" y="0"/>
                </a:moveTo>
                <a:lnTo>
                  <a:pt x="0" y="53340"/>
                </a:lnTo>
                <a:lnTo>
                  <a:pt x="746760" y="830580"/>
                </a:lnTo>
                <a:lnTo>
                  <a:pt x="777240" y="807720"/>
                </a:lnTo>
                <a:lnTo>
                  <a:pt x="3810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D76B97D-B8DC-4BBE-904B-5BDF44D85D98}"/>
              </a:ext>
            </a:extLst>
          </p:cNvPr>
          <p:cNvSpPr/>
          <p:nvPr/>
        </p:nvSpPr>
        <p:spPr>
          <a:xfrm>
            <a:off x="188081" y="6514581"/>
            <a:ext cx="345320" cy="858951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539131"/>
              <a:gd name="connsiteY0" fmla="*/ 32087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15" fmla="*/ 0 w 1539131"/>
              <a:gd name="connsiteY15" fmla="*/ 32087 h 2015328"/>
              <a:gd name="connsiteX0" fmla="*/ 1539131 w 1539131"/>
              <a:gd name="connsiteY0" fmla="*/ 0 h 2015328"/>
              <a:gd name="connsiteX1" fmla="*/ 0 w 1539131"/>
              <a:gd name="connsiteY1" fmla="*/ 133687 h 2015328"/>
              <a:gd name="connsiteX2" fmla="*/ 198665 w 1539131"/>
              <a:gd name="connsiteY2" fmla="*/ 148202 h 2015328"/>
              <a:gd name="connsiteX3" fmla="*/ 203200 w 1539131"/>
              <a:gd name="connsiteY3" fmla="*/ 206259 h 2015328"/>
              <a:gd name="connsiteX4" fmla="*/ 537029 w 1539131"/>
              <a:gd name="connsiteY4" fmla="*/ 206259 h 2015328"/>
              <a:gd name="connsiteX5" fmla="*/ 696686 w 1539131"/>
              <a:gd name="connsiteY5" fmla="*/ 423973 h 2015328"/>
              <a:gd name="connsiteX6" fmla="*/ 827315 w 1539131"/>
              <a:gd name="connsiteY6" fmla="*/ 1701230 h 2015328"/>
              <a:gd name="connsiteX7" fmla="*/ 783772 w 1539131"/>
              <a:gd name="connsiteY7" fmla="*/ 1773802 h 2015328"/>
              <a:gd name="connsiteX8" fmla="*/ 826635 w 1539131"/>
              <a:gd name="connsiteY8" fmla="*/ 2001267 h 2015328"/>
              <a:gd name="connsiteX9" fmla="*/ 1016000 w 1539131"/>
              <a:gd name="connsiteY9" fmla="*/ 2015328 h 2015328"/>
              <a:gd name="connsiteX10" fmla="*/ 1204686 w 1539131"/>
              <a:gd name="connsiteY10" fmla="*/ 1962487 h 2015328"/>
              <a:gd name="connsiteX11" fmla="*/ 1218973 w 1539131"/>
              <a:gd name="connsiteY11" fmla="*/ 1749082 h 2015328"/>
              <a:gd name="connsiteX12" fmla="*/ 1170442 w 1539131"/>
              <a:gd name="connsiteY12" fmla="*/ 1705539 h 2015328"/>
              <a:gd name="connsiteX13" fmla="*/ 1291092 w 1539131"/>
              <a:gd name="connsiteY13" fmla="*/ 409231 h 2015328"/>
              <a:gd name="connsiteX14" fmla="*/ 1539131 w 1539131"/>
              <a:gd name="connsiteY14" fmla="*/ 0 h 2015328"/>
              <a:gd name="connsiteX0" fmla="*/ 1340466 w 1340466"/>
              <a:gd name="connsiteY0" fmla="*/ 0 h 2015328"/>
              <a:gd name="connsiteX1" fmla="*/ 0 w 1340466"/>
              <a:gd name="connsiteY1" fmla="*/ 148202 h 2015328"/>
              <a:gd name="connsiteX2" fmla="*/ 4535 w 1340466"/>
              <a:gd name="connsiteY2" fmla="*/ 206259 h 2015328"/>
              <a:gd name="connsiteX3" fmla="*/ 338364 w 1340466"/>
              <a:gd name="connsiteY3" fmla="*/ 206259 h 2015328"/>
              <a:gd name="connsiteX4" fmla="*/ 498021 w 1340466"/>
              <a:gd name="connsiteY4" fmla="*/ 423973 h 2015328"/>
              <a:gd name="connsiteX5" fmla="*/ 628650 w 1340466"/>
              <a:gd name="connsiteY5" fmla="*/ 1701230 h 2015328"/>
              <a:gd name="connsiteX6" fmla="*/ 585107 w 1340466"/>
              <a:gd name="connsiteY6" fmla="*/ 1773802 h 2015328"/>
              <a:gd name="connsiteX7" fmla="*/ 627970 w 1340466"/>
              <a:gd name="connsiteY7" fmla="*/ 2001267 h 2015328"/>
              <a:gd name="connsiteX8" fmla="*/ 817335 w 1340466"/>
              <a:gd name="connsiteY8" fmla="*/ 2015328 h 2015328"/>
              <a:gd name="connsiteX9" fmla="*/ 1006021 w 1340466"/>
              <a:gd name="connsiteY9" fmla="*/ 1962487 h 2015328"/>
              <a:gd name="connsiteX10" fmla="*/ 1020308 w 1340466"/>
              <a:gd name="connsiteY10" fmla="*/ 1749082 h 2015328"/>
              <a:gd name="connsiteX11" fmla="*/ 971777 w 1340466"/>
              <a:gd name="connsiteY11" fmla="*/ 1705539 h 2015328"/>
              <a:gd name="connsiteX12" fmla="*/ 1092427 w 1340466"/>
              <a:gd name="connsiteY12" fmla="*/ 409231 h 2015328"/>
              <a:gd name="connsiteX13" fmla="*/ 1340466 w 1340466"/>
              <a:gd name="connsiteY13" fmla="*/ 0 h 2015328"/>
              <a:gd name="connsiteX0" fmla="*/ 1335930 w 1335930"/>
              <a:gd name="connsiteY0" fmla="*/ 0 h 2015328"/>
              <a:gd name="connsiteX1" fmla="*/ -1 w 1335930"/>
              <a:gd name="connsiteY1" fmla="*/ 206259 h 2015328"/>
              <a:gd name="connsiteX2" fmla="*/ 333828 w 1335930"/>
              <a:gd name="connsiteY2" fmla="*/ 206259 h 2015328"/>
              <a:gd name="connsiteX3" fmla="*/ 493485 w 1335930"/>
              <a:gd name="connsiteY3" fmla="*/ 423973 h 2015328"/>
              <a:gd name="connsiteX4" fmla="*/ 624114 w 1335930"/>
              <a:gd name="connsiteY4" fmla="*/ 1701230 h 2015328"/>
              <a:gd name="connsiteX5" fmla="*/ 580571 w 1335930"/>
              <a:gd name="connsiteY5" fmla="*/ 1773802 h 2015328"/>
              <a:gd name="connsiteX6" fmla="*/ 623434 w 1335930"/>
              <a:gd name="connsiteY6" fmla="*/ 2001267 h 2015328"/>
              <a:gd name="connsiteX7" fmla="*/ 812799 w 1335930"/>
              <a:gd name="connsiteY7" fmla="*/ 2015328 h 2015328"/>
              <a:gd name="connsiteX8" fmla="*/ 1001485 w 1335930"/>
              <a:gd name="connsiteY8" fmla="*/ 1962487 h 2015328"/>
              <a:gd name="connsiteX9" fmla="*/ 1015772 w 1335930"/>
              <a:gd name="connsiteY9" fmla="*/ 1749082 h 2015328"/>
              <a:gd name="connsiteX10" fmla="*/ 967241 w 1335930"/>
              <a:gd name="connsiteY10" fmla="*/ 1705539 h 2015328"/>
              <a:gd name="connsiteX11" fmla="*/ 1087891 w 1335930"/>
              <a:gd name="connsiteY11" fmla="*/ 409231 h 2015328"/>
              <a:gd name="connsiteX12" fmla="*/ 1335930 w 1335930"/>
              <a:gd name="connsiteY12" fmla="*/ 0 h 2015328"/>
              <a:gd name="connsiteX0" fmla="*/ 1002101 w 1002101"/>
              <a:gd name="connsiteY0" fmla="*/ 0 h 2015328"/>
              <a:gd name="connsiteX1" fmla="*/ -1 w 1002101"/>
              <a:gd name="connsiteY1" fmla="*/ 206259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02101 w 1002101"/>
              <a:gd name="connsiteY0" fmla="*/ 0 h 2015328"/>
              <a:gd name="connsiteX1" fmla="*/ 0 w 1002101"/>
              <a:gd name="connsiteY1" fmla="*/ 86916 h 2015328"/>
              <a:gd name="connsiteX2" fmla="*/ 159656 w 1002101"/>
              <a:gd name="connsiteY2" fmla="*/ 423973 h 2015328"/>
              <a:gd name="connsiteX3" fmla="*/ 290285 w 1002101"/>
              <a:gd name="connsiteY3" fmla="*/ 1701230 h 2015328"/>
              <a:gd name="connsiteX4" fmla="*/ 246742 w 1002101"/>
              <a:gd name="connsiteY4" fmla="*/ 1773802 h 2015328"/>
              <a:gd name="connsiteX5" fmla="*/ 289605 w 1002101"/>
              <a:gd name="connsiteY5" fmla="*/ 2001267 h 2015328"/>
              <a:gd name="connsiteX6" fmla="*/ 478970 w 1002101"/>
              <a:gd name="connsiteY6" fmla="*/ 2015328 h 2015328"/>
              <a:gd name="connsiteX7" fmla="*/ 667656 w 1002101"/>
              <a:gd name="connsiteY7" fmla="*/ 1962487 h 2015328"/>
              <a:gd name="connsiteX8" fmla="*/ 681943 w 1002101"/>
              <a:gd name="connsiteY8" fmla="*/ 1749082 h 2015328"/>
              <a:gd name="connsiteX9" fmla="*/ 633412 w 1002101"/>
              <a:gd name="connsiteY9" fmla="*/ 1705539 h 2015328"/>
              <a:gd name="connsiteX10" fmla="*/ 754062 w 1002101"/>
              <a:gd name="connsiteY10" fmla="*/ 409231 h 2015328"/>
              <a:gd name="connsiteX11" fmla="*/ 1002101 w 1002101"/>
              <a:gd name="connsiteY11" fmla="*/ 0 h 2015328"/>
              <a:gd name="connsiteX0" fmla="*/ 1025563 w 1025563"/>
              <a:gd name="connsiteY0" fmla="*/ 0 h 2015328"/>
              <a:gd name="connsiteX1" fmla="*/ 23462 w 1025563"/>
              <a:gd name="connsiteY1" fmla="*/ 86916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0 h 2015328"/>
              <a:gd name="connsiteX1" fmla="*/ 23462 w 1025563"/>
              <a:gd name="connsiteY1" fmla="*/ 12327 h 2015328"/>
              <a:gd name="connsiteX2" fmla="*/ 313747 w 1025563"/>
              <a:gd name="connsiteY2" fmla="*/ 1701230 h 2015328"/>
              <a:gd name="connsiteX3" fmla="*/ 270204 w 1025563"/>
              <a:gd name="connsiteY3" fmla="*/ 1773802 h 2015328"/>
              <a:gd name="connsiteX4" fmla="*/ 313067 w 1025563"/>
              <a:gd name="connsiteY4" fmla="*/ 2001267 h 2015328"/>
              <a:gd name="connsiteX5" fmla="*/ 502432 w 1025563"/>
              <a:gd name="connsiteY5" fmla="*/ 2015328 h 2015328"/>
              <a:gd name="connsiteX6" fmla="*/ 691118 w 1025563"/>
              <a:gd name="connsiteY6" fmla="*/ 1962487 h 2015328"/>
              <a:gd name="connsiteX7" fmla="*/ 705405 w 1025563"/>
              <a:gd name="connsiteY7" fmla="*/ 1749082 h 2015328"/>
              <a:gd name="connsiteX8" fmla="*/ 656874 w 1025563"/>
              <a:gd name="connsiteY8" fmla="*/ 1705539 h 2015328"/>
              <a:gd name="connsiteX9" fmla="*/ 777524 w 1025563"/>
              <a:gd name="connsiteY9" fmla="*/ 409231 h 2015328"/>
              <a:gd name="connsiteX10" fmla="*/ 1025563 w 1025563"/>
              <a:gd name="connsiteY10" fmla="*/ 0 h 2015328"/>
              <a:gd name="connsiteX0" fmla="*/ 1025563 w 1025563"/>
              <a:gd name="connsiteY0" fmla="*/ 2591 h 2017919"/>
              <a:gd name="connsiteX1" fmla="*/ 23462 w 1025563"/>
              <a:gd name="connsiteY1" fmla="*/ 0 h 2017919"/>
              <a:gd name="connsiteX2" fmla="*/ 313747 w 1025563"/>
              <a:gd name="connsiteY2" fmla="*/ 1703821 h 2017919"/>
              <a:gd name="connsiteX3" fmla="*/ 270204 w 1025563"/>
              <a:gd name="connsiteY3" fmla="*/ 1776393 h 2017919"/>
              <a:gd name="connsiteX4" fmla="*/ 313067 w 1025563"/>
              <a:gd name="connsiteY4" fmla="*/ 2003858 h 2017919"/>
              <a:gd name="connsiteX5" fmla="*/ 502432 w 1025563"/>
              <a:gd name="connsiteY5" fmla="*/ 2017919 h 2017919"/>
              <a:gd name="connsiteX6" fmla="*/ 691118 w 1025563"/>
              <a:gd name="connsiteY6" fmla="*/ 1965078 h 2017919"/>
              <a:gd name="connsiteX7" fmla="*/ 705405 w 1025563"/>
              <a:gd name="connsiteY7" fmla="*/ 1751673 h 2017919"/>
              <a:gd name="connsiteX8" fmla="*/ 656874 w 1025563"/>
              <a:gd name="connsiteY8" fmla="*/ 1708130 h 2017919"/>
              <a:gd name="connsiteX9" fmla="*/ 777524 w 1025563"/>
              <a:gd name="connsiteY9" fmla="*/ 411822 h 2017919"/>
              <a:gd name="connsiteX10" fmla="*/ 1025563 w 1025563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  <a:gd name="connsiteX0" fmla="*/ 1002101 w 1002101"/>
              <a:gd name="connsiteY0" fmla="*/ 2591 h 2017919"/>
              <a:gd name="connsiteX1" fmla="*/ 0 w 1002101"/>
              <a:gd name="connsiteY1" fmla="*/ 0 h 2017919"/>
              <a:gd name="connsiteX2" fmla="*/ 290285 w 1002101"/>
              <a:gd name="connsiteY2" fmla="*/ 1703821 h 2017919"/>
              <a:gd name="connsiteX3" fmla="*/ 246742 w 1002101"/>
              <a:gd name="connsiteY3" fmla="*/ 1776393 h 2017919"/>
              <a:gd name="connsiteX4" fmla="*/ 289605 w 1002101"/>
              <a:gd name="connsiteY4" fmla="*/ 2003858 h 2017919"/>
              <a:gd name="connsiteX5" fmla="*/ 478970 w 1002101"/>
              <a:gd name="connsiteY5" fmla="*/ 2017919 h 2017919"/>
              <a:gd name="connsiteX6" fmla="*/ 667656 w 1002101"/>
              <a:gd name="connsiteY6" fmla="*/ 1965078 h 2017919"/>
              <a:gd name="connsiteX7" fmla="*/ 681943 w 1002101"/>
              <a:gd name="connsiteY7" fmla="*/ 1751673 h 2017919"/>
              <a:gd name="connsiteX8" fmla="*/ 633412 w 1002101"/>
              <a:gd name="connsiteY8" fmla="*/ 1708130 h 2017919"/>
              <a:gd name="connsiteX9" fmla="*/ 754062 w 1002101"/>
              <a:gd name="connsiteY9" fmla="*/ 411822 h 2017919"/>
              <a:gd name="connsiteX10" fmla="*/ 1002101 w 1002101"/>
              <a:gd name="connsiteY10" fmla="*/ 2591 h 201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2101" h="2017919">
                <a:moveTo>
                  <a:pt x="1002101" y="2591"/>
                </a:moveTo>
                <a:lnTo>
                  <a:pt x="0" y="0"/>
                </a:lnTo>
                <a:cubicBezTo>
                  <a:pt x="305192" y="141817"/>
                  <a:pt x="249161" y="1422673"/>
                  <a:pt x="290285" y="1703821"/>
                </a:cubicBezTo>
                <a:lnTo>
                  <a:pt x="246742" y="1776393"/>
                </a:lnTo>
                <a:lnTo>
                  <a:pt x="289605" y="2003858"/>
                </a:lnTo>
                <a:lnTo>
                  <a:pt x="478970" y="2017919"/>
                </a:lnTo>
                <a:lnTo>
                  <a:pt x="667656" y="1965078"/>
                </a:lnTo>
                <a:lnTo>
                  <a:pt x="681943" y="1751673"/>
                </a:lnTo>
                <a:lnTo>
                  <a:pt x="633412" y="1708130"/>
                </a:lnTo>
                <a:lnTo>
                  <a:pt x="754062" y="411822"/>
                </a:lnTo>
                <a:cubicBezTo>
                  <a:pt x="816957" y="213611"/>
                  <a:pt x="882056" y="86502"/>
                  <a:pt x="1002101" y="259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F886FC40-57A5-45D1-B6DB-4926B879AF45}"/>
              </a:ext>
            </a:extLst>
          </p:cNvPr>
          <p:cNvSpPr/>
          <p:nvPr/>
        </p:nvSpPr>
        <p:spPr>
          <a:xfrm>
            <a:off x="10213055" y="6624679"/>
            <a:ext cx="584948" cy="779552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62923 w 1479778"/>
              <a:gd name="connsiteY7" fmla="*/ 1735695 h 1983241"/>
              <a:gd name="connsiteX8" fmla="*/ 784937 w 1479778"/>
              <a:gd name="connsiteY8" fmla="*/ 1908974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30400"/>
              <a:gd name="connsiteX1" fmla="*/ 0 w 1479778"/>
              <a:gd name="connsiteY1" fmla="*/ 101600 h 1930400"/>
              <a:gd name="connsiteX2" fmla="*/ 198665 w 1479778"/>
              <a:gd name="connsiteY2" fmla="*/ 116115 h 1930400"/>
              <a:gd name="connsiteX3" fmla="*/ 203200 w 1479778"/>
              <a:gd name="connsiteY3" fmla="*/ 174172 h 1930400"/>
              <a:gd name="connsiteX4" fmla="*/ 537029 w 1479778"/>
              <a:gd name="connsiteY4" fmla="*/ 174172 h 1930400"/>
              <a:gd name="connsiteX5" fmla="*/ 696686 w 1479778"/>
              <a:gd name="connsiteY5" fmla="*/ 391886 h 1930400"/>
              <a:gd name="connsiteX6" fmla="*/ 827315 w 1479778"/>
              <a:gd name="connsiteY6" fmla="*/ 1669143 h 1930400"/>
              <a:gd name="connsiteX7" fmla="*/ 762923 w 1479778"/>
              <a:gd name="connsiteY7" fmla="*/ 1735695 h 1930400"/>
              <a:gd name="connsiteX8" fmla="*/ 784937 w 1479778"/>
              <a:gd name="connsiteY8" fmla="*/ 1908974 h 1930400"/>
              <a:gd name="connsiteX9" fmla="*/ 1022950 w 1479778"/>
              <a:gd name="connsiteY9" fmla="*/ 1862829 h 1930400"/>
              <a:gd name="connsiteX10" fmla="*/ 1204686 w 1479778"/>
              <a:gd name="connsiteY10" fmla="*/ 1930400 h 1930400"/>
              <a:gd name="connsiteX11" fmla="*/ 1218973 w 1479778"/>
              <a:gd name="connsiteY11" fmla="*/ 1716995 h 1930400"/>
              <a:gd name="connsiteX12" fmla="*/ 1170442 w 1479778"/>
              <a:gd name="connsiteY12" fmla="*/ 1673452 h 1930400"/>
              <a:gd name="connsiteX13" fmla="*/ 1291092 w 1479778"/>
              <a:gd name="connsiteY13" fmla="*/ 377144 h 1930400"/>
              <a:gd name="connsiteX14" fmla="*/ 1479778 w 1479778"/>
              <a:gd name="connsiteY14" fmla="*/ 111125 h 1930400"/>
              <a:gd name="connsiteX15" fmla="*/ 0 w 1479778"/>
              <a:gd name="connsiteY15" fmla="*/ 0 h 1930400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04686 w 1479778"/>
              <a:gd name="connsiteY10" fmla="*/ 193040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1636 w 1479778"/>
              <a:gd name="connsiteY10" fmla="*/ 1876215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044844 w 1479778"/>
              <a:gd name="connsiteY10" fmla="*/ 1822030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537029 w 1479778"/>
              <a:gd name="connsiteY4" fmla="*/ 174172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479778"/>
              <a:gd name="connsiteY0" fmla="*/ 0 h 1953138"/>
              <a:gd name="connsiteX1" fmla="*/ 0 w 1479778"/>
              <a:gd name="connsiteY1" fmla="*/ 101600 h 1953138"/>
              <a:gd name="connsiteX2" fmla="*/ 198665 w 1479778"/>
              <a:gd name="connsiteY2" fmla="*/ 116115 h 1953138"/>
              <a:gd name="connsiteX3" fmla="*/ 203200 w 1479778"/>
              <a:gd name="connsiteY3" fmla="*/ 174172 h 1953138"/>
              <a:gd name="connsiteX4" fmla="*/ 495331 w 1479778"/>
              <a:gd name="connsiteY4" fmla="*/ 192234 h 1953138"/>
              <a:gd name="connsiteX5" fmla="*/ 696686 w 1479778"/>
              <a:gd name="connsiteY5" fmla="*/ 391886 h 1953138"/>
              <a:gd name="connsiteX6" fmla="*/ 827315 w 1479778"/>
              <a:gd name="connsiteY6" fmla="*/ 1669143 h 1953138"/>
              <a:gd name="connsiteX7" fmla="*/ 762923 w 1479778"/>
              <a:gd name="connsiteY7" fmla="*/ 1735695 h 1953138"/>
              <a:gd name="connsiteX8" fmla="*/ 784937 w 1479778"/>
              <a:gd name="connsiteY8" fmla="*/ 1908974 h 1953138"/>
              <a:gd name="connsiteX9" fmla="*/ 1078547 w 1479778"/>
              <a:gd name="connsiteY9" fmla="*/ 1953138 h 1953138"/>
              <a:gd name="connsiteX10" fmla="*/ 1218586 w 1479778"/>
              <a:gd name="connsiteY10" fmla="*/ 1894277 h 1953138"/>
              <a:gd name="connsiteX11" fmla="*/ 1218973 w 1479778"/>
              <a:gd name="connsiteY11" fmla="*/ 1716995 h 1953138"/>
              <a:gd name="connsiteX12" fmla="*/ 1170442 w 1479778"/>
              <a:gd name="connsiteY12" fmla="*/ 1673452 h 1953138"/>
              <a:gd name="connsiteX13" fmla="*/ 1291092 w 1479778"/>
              <a:gd name="connsiteY13" fmla="*/ 377144 h 1953138"/>
              <a:gd name="connsiteX14" fmla="*/ 1479778 w 1479778"/>
              <a:gd name="connsiteY14" fmla="*/ 111125 h 1953138"/>
              <a:gd name="connsiteX15" fmla="*/ 0 w 1479778"/>
              <a:gd name="connsiteY15" fmla="*/ 0 h 1953138"/>
              <a:gd name="connsiteX0" fmla="*/ 0 w 1535375"/>
              <a:gd name="connsiteY0" fmla="*/ 0 h 1989261"/>
              <a:gd name="connsiteX1" fmla="*/ 55597 w 1535375"/>
              <a:gd name="connsiteY1" fmla="*/ 137723 h 1989261"/>
              <a:gd name="connsiteX2" fmla="*/ 254262 w 1535375"/>
              <a:gd name="connsiteY2" fmla="*/ 152238 h 1989261"/>
              <a:gd name="connsiteX3" fmla="*/ 258797 w 1535375"/>
              <a:gd name="connsiteY3" fmla="*/ 210295 h 1989261"/>
              <a:gd name="connsiteX4" fmla="*/ 550928 w 1535375"/>
              <a:gd name="connsiteY4" fmla="*/ 228357 h 1989261"/>
              <a:gd name="connsiteX5" fmla="*/ 752283 w 1535375"/>
              <a:gd name="connsiteY5" fmla="*/ 428009 h 1989261"/>
              <a:gd name="connsiteX6" fmla="*/ 882912 w 1535375"/>
              <a:gd name="connsiteY6" fmla="*/ 1705266 h 1989261"/>
              <a:gd name="connsiteX7" fmla="*/ 818520 w 1535375"/>
              <a:gd name="connsiteY7" fmla="*/ 1771818 h 1989261"/>
              <a:gd name="connsiteX8" fmla="*/ 840534 w 1535375"/>
              <a:gd name="connsiteY8" fmla="*/ 1945097 h 1989261"/>
              <a:gd name="connsiteX9" fmla="*/ 1134144 w 1535375"/>
              <a:gd name="connsiteY9" fmla="*/ 1989261 h 1989261"/>
              <a:gd name="connsiteX10" fmla="*/ 1274183 w 1535375"/>
              <a:gd name="connsiteY10" fmla="*/ 1930400 h 1989261"/>
              <a:gd name="connsiteX11" fmla="*/ 1274570 w 1535375"/>
              <a:gd name="connsiteY11" fmla="*/ 1753118 h 1989261"/>
              <a:gd name="connsiteX12" fmla="*/ 1226039 w 1535375"/>
              <a:gd name="connsiteY12" fmla="*/ 1709575 h 1989261"/>
              <a:gd name="connsiteX13" fmla="*/ 1346689 w 1535375"/>
              <a:gd name="connsiteY13" fmla="*/ 413267 h 1989261"/>
              <a:gd name="connsiteX14" fmla="*/ 1535375 w 1535375"/>
              <a:gd name="connsiteY14" fmla="*/ 147248 h 1989261"/>
              <a:gd name="connsiteX15" fmla="*/ 0 w 1535375"/>
              <a:gd name="connsiteY15" fmla="*/ 0 h 1989261"/>
              <a:gd name="connsiteX0" fmla="*/ 0 w 1723016"/>
              <a:gd name="connsiteY0" fmla="*/ 0 h 1989261"/>
              <a:gd name="connsiteX1" fmla="*/ 55597 w 1723016"/>
              <a:gd name="connsiteY1" fmla="*/ 137723 h 1989261"/>
              <a:gd name="connsiteX2" fmla="*/ 254262 w 1723016"/>
              <a:gd name="connsiteY2" fmla="*/ 152238 h 1989261"/>
              <a:gd name="connsiteX3" fmla="*/ 258797 w 1723016"/>
              <a:gd name="connsiteY3" fmla="*/ 210295 h 1989261"/>
              <a:gd name="connsiteX4" fmla="*/ 550928 w 1723016"/>
              <a:gd name="connsiteY4" fmla="*/ 228357 h 1989261"/>
              <a:gd name="connsiteX5" fmla="*/ 752283 w 1723016"/>
              <a:gd name="connsiteY5" fmla="*/ 428009 h 1989261"/>
              <a:gd name="connsiteX6" fmla="*/ 882912 w 1723016"/>
              <a:gd name="connsiteY6" fmla="*/ 1705266 h 1989261"/>
              <a:gd name="connsiteX7" fmla="*/ 818520 w 1723016"/>
              <a:gd name="connsiteY7" fmla="*/ 1771818 h 1989261"/>
              <a:gd name="connsiteX8" fmla="*/ 840534 w 1723016"/>
              <a:gd name="connsiteY8" fmla="*/ 1945097 h 1989261"/>
              <a:gd name="connsiteX9" fmla="*/ 1134144 w 1723016"/>
              <a:gd name="connsiteY9" fmla="*/ 1989261 h 1989261"/>
              <a:gd name="connsiteX10" fmla="*/ 1274183 w 1723016"/>
              <a:gd name="connsiteY10" fmla="*/ 1930400 h 1989261"/>
              <a:gd name="connsiteX11" fmla="*/ 1274570 w 1723016"/>
              <a:gd name="connsiteY11" fmla="*/ 1753118 h 1989261"/>
              <a:gd name="connsiteX12" fmla="*/ 1226039 w 1723016"/>
              <a:gd name="connsiteY12" fmla="*/ 1709575 h 1989261"/>
              <a:gd name="connsiteX13" fmla="*/ 1346689 w 1723016"/>
              <a:gd name="connsiteY13" fmla="*/ 413267 h 1989261"/>
              <a:gd name="connsiteX14" fmla="*/ 1723016 w 1723016"/>
              <a:gd name="connsiteY14" fmla="*/ 38878 h 1989261"/>
              <a:gd name="connsiteX15" fmla="*/ 0 w 1723016"/>
              <a:gd name="connsiteY15" fmla="*/ 0 h 19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3016" h="1989261">
                <a:moveTo>
                  <a:pt x="0" y="0"/>
                </a:moveTo>
                <a:lnTo>
                  <a:pt x="55597" y="137723"/>
                </a:lnTo>
                <a:lnTo>
                  <a:pt x="254262" y="152238"/>
                </a:lnTo>
                <a:lnTo>
                  <a:pt x="258797" y="210295"/>
                </a:lnTo>
                <a:lnTo>
                  <a:pt x="550928" y="228357"/>
                </a:lnTo>
                <a:cubicBezTo>
                  <a:pt x="680347" y="234253"/>
                  <a:pt x="714516" y="355438"/>
                  <a:pt x="752283" y="428009"/>
                </a:cubicBezTo>
                <a:lnTo>
                  <a:pt x="882912" y="1705266"/>
                </a:lnTo>
                <a:lnTo>
                  <a:pt x="818520" y="1771818"/>
                </a:lnTo>
                <a:lnTo>
                  <a:pt x="840534" y="1945097"/>
                </a:lnTo>
                <a:lnTo>
                  <a:pt x="1134144" y="1989261"/>
                </a:lnTo>
                <a:lnTo>
                  <a:pt x="1274183" y="1930400"/>
                </a:lnTo>
                <a:lnTo>
                  <a:pt x="1274570" y="1753118"/>
                </a:lnTo>
                <a:lnTo>
                  <a:pt x="1226039" y="1709575"/>
                </a:lnTo>
                <a:lnTo>
                  <a:pt x="1346689" y="413267"/>
                </a:lnTo>
                <a:cubicBezTo>
                  <a:pt x="1409584" y="215056"/>
                  <a:pt x="1602971" y="122789"/>
                  <a:pt x="1723016" y="388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18932956-3952-40B5-87D0-9312477059C2}"/>
              </a:ext>
            </a:extLst>
          </p:cNvPr>
          <p:cNvSpPr/>
          <p:nvPr/>
        </p:nvSpPr>
        <p:spPr>
          <a:xfrm>
            <a:off x="10967293" y="7294198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F43A9187-744B-4971-8864-DF6AB9CB9ECC}"/>
              </a:ext>
            </a:extLst>
          </p:cNvPr>
          <p:cNvSpPr/>
          <p:nvPr/>
        </p:nvSpPr>
        <p:spPr>
          <a:xfrm rot="484837">
            <a:off x="10926959" y="7319866"/>
            <a:ext cx="121900" cy="27609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88FCC4A-8064-4E08-B311-92EF979E8868}"/>
              </a:ext>
            </a:extLst>
          </p:cNvPr>
          <p:cNvSpPr/>
          <p:nvPr/>
        </p:nvSpPr>
        <p:spPr>
          <a:xfrm rot="1495787">
            <a:off x="10887750" y="7345946"/>
            <a:ext cx="121900" cy="33307"/>
          </a:xfrm>
          <a:custGeom>
            <a:avLst/>
            <a:gdLst>
              <a:gd name="connsiteX0" fmla="*/ 0 w 381000"/>
              <a:gd name="connsiteY0" fmla="*/ 0 h 88900"/>
              <a:gd name="connsiteX1" fmla="*/ 304800 w 381000"/>
              <a:gd name="connsiteY1" fmla="*/ 0 h 88900"/>
              <a:gd name="connsiteX2" fmla="*/ 381000 w 381000"/>
              <a:gd name="connsiteY2" fmla="*/ 63500 h 88900"/>
              <a:gd name="connsiteX3" fmla="*/ 304800 w 381000"/>
              <a:gd name="connsiteY3" fmla="*/ 88900 h 88900"/>
              <a:gd name="connsiteX4" fmla="*/ 25400 w 381000"/>
              <a:gd name="connsiteY4" fmla="*/ 63500 h 88900"/>
              <a:gd name="connsiteX5" fmla="*/ 0 w 381000"/>
              <a:gd name="connsiteY5" fmla="*/ 0 h 88900"/>
              <a:gd name="connsiteX0" fmla="*/ 0 w 381000"/>
              <a:gd name="connsiteY0" fmla="*/ 270 h 89170"/>
              <a:gd name="connsiteX1" fmla="*/ 304800 w 381000"/>
              <a:gd name="connsiteY1" fmla="*/ 270 h 89170"/>
              <a:gd name="connsiteX2" fmla="*/ 381000 w 381000"/>
              <a:gd name="connsiteY2" fmla="*/ 63770 h 89170"/>
              <a:gd name="connsiteX3" fmla="*/ 304800 w 381000"/>
              <a:gd name="connsiteY3" fmla="*/ 89170 h 89170"/>
              <a:gd name="connsiteX4" fmla="*/ 25400 w 381000"/>
              <a:gd name="connsiteY4" fmla="*/ 63770 h 89170"/>
              <a:gd name="connsiteX5" fmla="*/ 0 w 381000"/>
              <a:gd name="connsiteY5" fmla="*/ 270 h 89170"/>
              <a:gd name="connsiteX0" fmla="*/ 12700 w 393700"/>
              <a:gd name="connsiteY0" fmla="*/ 270 h 89170"/>
              <a:gd name="connsiteX1" fmla="*/ 317500 w 393700"/>
              <a:gd name="connsiteY1" fmla="*/ 270 h 89170"/>
              <a:gd name="connsiteX2" fmla="*/ 393700 w 393700"/>
              <a:gd name="connsiteY2" fmla="*/ 63770 h 89170"/>
              <a:gd name="connsiteX3" fmla="*/ 317500 w 393700"/>
              <a:gd name="connsiteY3" fmla="*/ 89170 h 89170"/>
              <a:gd name="connsiteX4" fmla="*/ 0 w 393700"/>
              <a:gd name="connsiteY4" fmla="*/ 63770 h 89170"/>
              <a:gd name="connsiteX5" fmla="*/ 12700 w 393700"/>
              <a:gd name="connsiteY5" fmla="*/ 270 h 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89170">
                <a:moveTo>
                  <a:pt x="12700" y="270"/>
                </a:moveTo>
                <a:lnTo>
                  <a:pt x="317500" y="270"/>
                </a:lnTo>
                <a:cubicBezTo>
                  <a:pt x="374650" y="-3963"/>
                  <a:pt x="368300" y="42603"/>
                  <a:pt x="393700" y="63770"/>
                </a:cubicBezTo>
                <a:lnTo>
                  <a:pt x="317500" y="89170"/>
                </a:lnTo>
                <a:lnTo>
                  <a:pt x="0" y="63770"/>
                </a:lnTo>
                <a:lnTo>
                  <a:pt x="12700" y="270"/>
                </a:lnTo>
                <a:close/>
              </a:path>
            </a:pathLst>
          </a:custGeom>
          <a:solidFill>
            <a:srgbClr val="C3A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ED98FAD-79F4-4A2D-82AE-8DC2CAF4BA67}"/>
              </a:ext>
            </a:extLst>
          </p:cNvPr>
          <p:cNvSpPr/>
          <p:nvPr/>
        </p:nvSpPr>
        <p:spPr>
          <a:xfrm>
            <a:off x="10875005" y="6086114"/>
            <a:ext cx="488385" cy="471869"/>
          </a:xfrm>
          <a:custGeom>
            <a:avLst/>
            <a:gdLst>
              <a:gd name="connsiteX0" fmla="*/ 190500 w 1577340"/>
              <a:gd name="connsiteY0" fmla="*/ 236220 h 1524000"/>
              <a:gd name="connsiteX1" fmla="*/ 1577340 w 1577340"/>
              <a:gd name="connsiteY1" fmla="*/ 0 h 1524000"/>
              <a:gd name="connsiteX2" fmla="*/ 1577340 w 1577340"/>
              <a:gd name="connsiteY2" fmla="*/ 929640 h 1524000"/>
              <a:gd name="connsiteX3" fmla="*/ 7620 w 1577340"/>
              <a:gd name="connsiteY3" fmla="*/ 1524000 h 1524000"/>
              <a:gd name="connsiteX4" fmla="*/ 0 w 1577340"/>
              <a:gd name="connsiteY4" fmla="*/ 259080 h 1524000"/>
              <a:gd name="connsiteX5" fmla="*/ 190500 w 1577340"/>
              <a:gd name="connsiteY5" fmla="*/ 23622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7340" h="1524000">
                <a:moveTo>
                  <a:pt x="190500" y="236220"/>
                </a:moveTo>
                <a:lnTo>
                  <a:pt x="1577340" y="0"/>
                </a:lnTo>
                <a:lnTo>
                  <a:pt x="1577340" y="929640"/>
                </a:lnTo>
                <a:lnTo>
                  <a:pt x="7620" y="1524000"/>
                </a:lnTo>
                <a:lnTo>
                  <a:pt x="0" y="259080"/>
                </a:lnTo>
                <a:lnTo>
                  <a:pt x="190500" y="236220"/>
                </a:lnTo>
                <a:close/>
              </a:path>
            </a:pathLst>
          </a:custGeom>
          <a:gradFill>
            <a:gsLst>
              <a:gs pos="45000">
                <a:srgbClr val="2A1304"/>
              </a:gs>
              <a:gs pos="16000">
                <a:srgbClr val="77370B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303CAAB-4D16-431E-A853-29F1FD95DC64}"/>
              </a:ext>
            </a:extLst>
          </p:cNvPr>
          <p:cNvSpPr/>
          <p:nvPr/>
        </p:nvSpPr>
        <p:spPr>
          <a:xfrm>
            <a:off x="11021866" y="7029594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4FC793B-BDD0-4920-AD20-3E3BA9500FA8}"/>
              </a:ext>
            </a:extLst>
          </p:cNvPr>
          <p:cNvSpPr/>
          <p:nvPr/>
        </p:nvSpPr>
        <p:spPr>
          <a:xfrm rot="18590576">
            <a:off x="11334879" y="7192323"/>
            <a:ext cx="135309" cy="110456"/>
          </a:xfrm>
          <a:custGeom>
            <a:avLst/>
            <a:gdLst>
              <a:gd name="connsiteX0" fmla="*/ 247650 w 933450"/>
              <a:gd name="connsiteY0" fmla="*/ 0 h 762000"/>
              <a:gd name="connsiteX1" fmla="*/ 0 w 933450"/>
              <a:gd name="connsiteY1" fmla="*/ 400050 h 762000"/>
              <a:gd name="connsiteX2" fmla="*/ 628650 w 933450"/>
              <a:gd name="connsiteY2" fmla="*/ 762000 h 762000"/>
              <a:gd name="connsiteX3" fmla="*/ 933450 w 933450"/>
              <a:gd name="connsiteY3" fmla="*/ 171450 h 762000"/>
              <a:gd name="connsiteX4" fmla="*/ 247650 w 93345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762000">
                <a:moveTo>
                  <a:pt x="247650" y="0"/>
                </a:moveTo>
                <a:lnTo>
                  <a:pt x="0" y="400050"/>
                </a:lnTo>
                <a:lnTo>
                  <a:pt x="628650" y="762000"/>
                </a:lnTo>
                <a:lnTo>
                  <a:pt x="933450" y="171450"/>
                </a:lnTo>
                <a:lnTo>
                  <a:pt x="2476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209371F-EBC8-4238-90F8-0D0BEF86B8DC}"/>
              </a:ext>
            </a:extLst>
          </p:cNvPr>
          <p:cNvSpPr/>
          <p:nvPr/>
        </p:nvSpPr>
        <p:spPr>
          <a:xfrm rot="18908565">
            <a:off x="11237223" y="7264167"/>
            <a:ext cx="305060" cy="134322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9347 w 473160"/>
              <a:gd name="connsiteY0" fmla="*/ 23812 h 180975"/>
              <a:gd name="connsiteX1" fmla="*/ 473160 w 473160"/>
              <a:gd name="connsiteY1" fmla="*/ 71437 h 180975"/>
              <a:gd name="connsiteX2" fmla="*/ 463635 w 473160"/>
              <a:gd name="connsiteY2" fmla="*/ 176212 h 180975"/>
              <a:gd name="connsiteX3" fmla="*/ 92160 w 473160"/>
              <a:gd name="connsiteY3" fmla="*/ 180975 h 180975"/>
              <a:gd name="connsiteX4" fmla="*/ 0 w 473160"/>
              <a:gd name="connsiteY4" fmla="*/ 96816 h 180975"/>
              <a:gd name="connsiteX5" fmla="*/ 106447 w 473160"/>
              <a:gd name="connsiteY5" fmla="*/ 100012 h 180975"/>
              <a:gd name="connsiteX6" fmla="*/ 177885 w 473160"/>
              <a:gd name="connsiteY6" fmla="*/ 85725 h 180975"/>
              <a:gd name="connsiteX7" fmla="*/ 239797 w 473160"/>
              <a:gd name="connsiteY7" fmla="*/ 0 h 180975"/>
              <a:gd name="connsiteX8" fmla="*/ 349335 w 473160"/>
              <a:gd name="connsiteY8" fmla="*/ 71437 h 180975"/>
              <a:gd name="connsiteX9" fmla="*/ 449347 w 473160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73836 w 469111"/>
              <a:gd name="connsiteY6" fmla="*/ 85725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59586 w 469111"/>
              <a:gd name="connsiteY2" fmla="*/ 176212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180975"/>
              <a:gd name="connsiteX1" fmla="*/ 469111 w 469111"/>
              <a:gd name="connsiteY1" fmla="*/ 71437 h 180975"/>
              <a:gd name="connsiteX2" fmla="*/ 447386 w 469111"/>
              <a:gd name="connsiteY2" fmla="*/ 171256 h 180975"/>
              <a:gd name="connsiteX3" fmla="*/ 88111 w 469111"/>
              <a:gd name="connsiteY3" fmla="*/ 180975 h 180975"/>
              <a:gd name="connsiteX4" fmla="*/ 0 w 469111"/>
              <a:gd name="connsiteY4" fmla="*/ 80551 h 180975"/>
              <a:gd name="connsiteX5" fmla="*/ 102398 w 469111"/>
              <a:gd name="connsiteY5" fmla="*/ 100012 h 180975"/>
              <a:gd name="connsiteX6" fmla="*/ 166600 w 469111"/>
              <a:gd name="connsiteY6" fmla="*/ 76247 h 180975"/>
              <a:gd name="connsiteX7" fmla="*/ 235748 w 469111"/>
              <a:gd name="connsiteY7" fmla="*/ 0 h 180975"/>
              <a:gd name="connsiteX8" fmla="*/ 345286 w 469111"/>
              <a:gd name="connsiteY8" fmla="*/ 71437 h 180975"/>
              <a:gd name="connsiteX9" fmla="*/ 445298 w 469111"/>
              <a:gd name="connsiteY9" fmla="*/ 23812 h 180975"/>
              <a:gd name="connsiteX0" fmla="*/ 445298 w 469111"/>
              <a:gd name="connsiteY0" fmla="*/ 23812 h 213464"/>
              <a:gd name="connsiteX1" fmla="*/ 469111 w 469111"/>
              <a:gd name="connsiteY1" fmla="*/ 71437 h 213464"/>
              <a:gd name="connsiteX2" fmla="*/ 447386 w 469111"/>
              <a:gd name="connsiteY2" fmla="*/ 171256 h 213464"/>
              <a:gd name="connsiteX3" fmla="*/ 135850 w 469111"/>
              <a:gd name="connsiteY3" fmla="*/ 213464 h 213464"/>
              <a:gd name="connsiteX4" fmla="*/ 0 w 469111"/>
              <a:gd name="connsiteY4" fmla="*/ 80551 h 213464"/>
              <a:gd name="connsiteX5" fmla="*/ 102398 w 469111"/>
              <a:gd name="connsiteY5" fmla="*/ 100012 h 213464"/>
              <a:gd name="connsiteX6" fmla="*/ 166600 w 469111"/>
              <a:gd name="connsiteY6" fmla="*/ 76247 h 213464"/>
              <a:gd name="connsiteX7" fmla="*/ 235748 w 469111"/>
              <a:gd name="connsiteY7" fmla="*/ 0 h 213464"/>
              <a:gd name="connsiteX8" fmla="*/ 345286 w 469111"/>
              <a:gd name="connsiteY8" fmla="*/ 71437 h 213464"/>
              <a:gd name="connsiteX9" fmla="*/ 445298 w 469111"/>
              <a:gd name="connsiteY9" fmla="*/ 23812 h 213464"/>
              <a:gd name="connsiteX0" fmla="*/ 445298 w 469111"/>
              <a:gd name="connsiteY0" fmla="*/ 23812 h 211025"/>
              <a:gd name="connsiteX1" fmla="*/ 469111 w 469111"/>
              <a:gd name="connsiteY1" fmla="*/ 71437 h 211025"/>
              <a:gd name="connsiteX2" fmla="*/ 447386 w 469111"/>
              <a:gd name="connsiteY2" fmla="*/ 171256 h 211025"/>
              <a:gd name="connsiteX3" fmla="*/ 108253 w 469111"/>
              <a:gd name="connsiteY3" fmla="*/ 211025 h 211025"/>
              <a:gd name="connsiteX4" fmla="*/ 0 w 469111"/>
              <a:gd name="connsiteY4" fmla="*/ 80551 h 211025"/>
              <a:gd name="connsiteX5" fmla="*/ 102398 w 469111"/>
              <a:gd name="connsiteY5" fmla="*/ 100012 h 211025"/>
              <a:gd name="connsiteX6" fmla="*/ 166600 w 469111"/>
              <a:gd name="connsiteY6" fmla="*/ 76247 h 211025"/>
              <a:gd name="connsiteX7" fmla="*/ 235748 w 469111"/>
              <a:gd name="connsiteY7" fmla="*/ 0 h 211025"/>
              <a:gd name="connsiteX8" fmla="*/ 345286 w 469111"/>
              <a:gd name="connsiteY8" fmla="*/ 71437 h 211025"/>
              <a:gd name="connsiteX9" fmla="*/ 445298 w 469111"/>
              <a:gd name="connsiteY9" fmla="*/ 23812 h 211025"/>
              <a:gd name="connsiteX0" fmla="*/ 472920 w 496733"/>
              <a:gd name="connsiteY0" fmla="*/ 23812 h 211025"/>
              <a:gd name="connsiteX1" fmla="*/ 496733 w 496733"/>
              <a:gd name="connsiteY1" fmla="*/ 71437 h 211025"/>
              <a:gd name="connsiteX2" fmla="*/ 475008 w 496733"/>
              <a:gd name="connsiteY2" fmla="*/ 171256 h 211025"/>
              <a:gd name="connsiteX3" fmla="*/ 135875 w 496733"/>
              <a:gd name="connsiteY3" fmla="*/ 211025 h 211025"/>
              <a:gd name="connsiteX4" fmla="*/ 0 w 496733"/>
              <a:gd name="connsiteY4" fmla="*/ 68078 h 211025"/>
              <a:gd name="connsiteX5" fmla="*/ 130020 w 496733"/>
              <a:gd name="connsiteY5" fmla="*/ 100012 h 211025"/>
              <a:gd name="connsiteX6" fmla="*/ 194222 w 496733"/>
              <a:gd name="connsiteY6" fmla="*/ 76247 h 211025"/>
              <a:gd name="connsiteX7" fmla="*/ 263370 w 496733"/>
              <a:gd name="connsiteY7" fmla="*/ 0 h 211025"/>
              <a:gd name="connsiteX8" fmla="*/ 372908 w 496733"/>
              <a:gd name="connsiteY8" fmla="*/ 71437 h 211025"/>
              <a:gd name="connsiteX9" fmla="*/ 472920 w 496733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47622 w 514335"/>
              <a:gd name="connsiteY5" fmla="*/ 100012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025"/>
              <a:gd name="connsiteX1" fmla="*/ 514335 w 514335"/>
              <a:gd name="connsiteY1" fmla="*/ 71437 h 211025"/>
              <a:gd name="connsiteX2" fmla="*/ 492610 w 514335"/>
              <a:gd name="connsiteY2" fmla="*/ 171256 h 211025"/>
              <a:gd name="connsiteX3" fmla="*/ 153477 w 514335"/>
              <a:gd name="connsiteY3" fmla="*/ 211025 h 211025"/>
              <a:gd name="connsiteX4" fmla="*/ 0 w 514335"/>
              <a:gd name="connsiteY4" fmla="*/ 50564 h 211025"/>
              <a:gd name="connsiteX5" fmla="*/ 130033 w 514335"/>
              <a:gd name="connsiteY5" fmla="*/ 87514 h 211025"/>
              <a:gd name="connsiteX6" fmla="*/ 211824 w 514335"/>
              <a:gd name="connsiteY6" fmla="*/ 76247 h 211025"/>
              <a:gd name="connsiteX7" fmla="*/ 280972 w 514335"/>
              <a:gd name="connsiteY7" fmla="*/ 0 h 211025"/>
              <a:gd name="connsiteX8" fmla="*/ 390510 w 514335"/>
              <a:gd name="connsiteY8" fmla="*/ 71437 h 211025"/>
              <a:gd name="connsiteX9" fmla="*/ 490522 w 514335"/>
              <a:gd name="connsiteY9" fmla="*/ 23812 h 211025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153477 w 514335"/>
              <a:gd name="connsiteY4" fmla="*/ 211025 h 211419"/>
              <a:gd name="connsiteX5" fmla="*/ 0 w 514335"/>
              <a:gd name="connsiteY5" fmla="*/ 50564 h 211419"/>
              <a:gd name="connsiteX6" fmla="*/ 130033 w 514335"/>
              <a:gd name="connsiteY6" fmla="*/ 87514 h 211419"/>
              <a:gd name="connsiteX7" fmla="*/ 211824 w 514335"/>
              <a:gd name="connsiteY7" fmla="*/ 76247 h 211419"/>
              <a:gd name="connsiteX8" fmla="*/ 280972 w 514335"/>
              <a:gd name="connsiteY8" fmla="*/ 0 h 211419"/>
              <a:gd name="connsiteX9" fmla="*/ 390510 w 514335"/>
              <a:gd name="connsiteY9" fmla="*/ 71437 h 211419"/>
              <a:gd name="connsiteX10" fmla="*/ 490522 w 514335"/>
              <a:gd name="connsiteY10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2610 w 514335"/>
              <a:gd name="connsiteY2" fmla="*/ 171256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11419"/>
              <a:gd name="connsiteX1" fmla="*/ 514335 w 514335"/>
              <a:gd name="connsiteY1" fmla="*/ 71437 h 211419"/>
              <a:gd name="connsiteX2" fmla="*/ 495200 w 514335"/>
              <a:gd name="connsiteY2" fmla="*/ 203857 h 211419"/>
              <a:gd name="connsiteX3" fmla="*/ 342524 w 514335"/>
              <a:gd name="connsiteY3" fmla="*/ 211419 h 211419"/>
              <a:gd name="connsiteX4" fmla="*/ 309835 w 514335"/>
              <a:gd name="connsiteY4" fmla="*/ 178893 h 211419"/>
              <a:gd name="connsiteX5" fmla="*/ 153477 w 514335"/>
              <a:gd name="connsiteY5" fmla="*/ 211025 h 211419"/>
              <a:gd name="connsiteX6" fmla="*/ 0 w 514335"/>
              <a:gd name="connsiteY6" fmla="*/ 50564 h 211419"/>
              <a:gd name="connsiteX7" fmla="*/ 130033 w 514335"/>
              <a:gd name="connsiteY7" fmla="*/ 87514 h 211419"/>
              <a:gd name="connsiteX8" fmla="*/ 211824 w 514335"/>
              <a:gd name="connsiteY8" fmla="*/ 76247 h 211419"/>
              <a:gd name="connsiteX9" fmla="*/ 280972 w 514335"/>
              <a:gd name="connsiteY9" fmla="*/ 0 h 211419"/>
              <a:gd name="connsiteX10" fmla="*/ 390510 w 514335"/>
              <a:gd name="connsiteY10" fmla="*/ 71437 h 211419"/>
              <a:gd name="connsiteX11" fmla="*/ 490522 w 514335"/>
              <a:gd name="connsiteY11" fmla="*/ 23812 h 21141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5200 w 514335"/>
              <a:gd name="connsiteY2" fmla="*/ 203857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  <a:gd name="connsiteX0" fmla="*/ 490522 w 514335"/>
              <a:gd name="connsiteY0" fmla="*/ 23812 h 226469"/>
              <a:gd name="connsiteX1" fmla="*/ 514335 w 514335"/>
              <a:gd name="connsiteY1" fmla="*/ 71437 h 226469"/>
              <a:gd name="connsiteX2" fmla="*/ 497752 w 514335"/>
              <a:gd name="connsiteY2" fmla="*/ 221409 h 226469"/>
              <a:gd name="connsiteX3" fmla="*/ 342561 w 514335"/>
              <a:gd name="connsiteY3" fmla="*/ 226469 h 226469"/>
              <a:gd name="connsiteX4" fmla="*/ 309835 w 514335"/>
              <a:gd name="connsiteY4" fmla="*/ 178893 h 226469"/>
              <a:gd name="connsiteX5" fmla="*/ 153477 w 514335"/>
              <a:gd name="connsiteY5" fmla="*/ 211025 h 226469"/>
              <a:gd name="connsiteX6" fmla="*/ 0 w 514335"/>
              <a:gd name="connsiteY6" fmla="*/ 50564 h 226469"/>
              <a:gd name="connsiteX7" fmla="*/ 130033 w 514335"/>
              <a:gd name="connsiteY7" fmla="*/ 87514 h 226469"/>
              <a:gd name="connsiteX8" fmla="*/ 211824 w 514335"/>
              <a:gd name="connsiteY8" fmla="*/ 76247 h 226469"/>
              <a:gd name="connsiteX9" fmla="*/ 280972 w 514335"/>
              <a:gd name="connsiteY9" fmla="*/ 0 h 226469"/>
              <a:gd name="connsiteX10" fmla="*/ 390510 w 514335"/>
              <a:gd name="connsiteY10" fmla="*/ 71437 h 226469"/>
              <a:gd name="connsiteX11" fmla="*/ 490522 w 514335"/>
              <a:gd name="connsiteY11" fmla="*/ 23812 h 2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335" h="226469">
                <a:moveTo>
                  <a:pt x="490522" y="23812"/>
                </a:moveTo>
                <a:lnTo>
                  <a:pt x="514335" y="71437"/>
                </a:lnTo>
                <a:cubicBezTo>
                  <a:pt x="514337" y="121866"/>
                  <a:pt x="504994" y="188136"/>
                  <a:pt x="497752" y="221409"/>
                </a:cubicBezTo>
                <a:lnTo>
                  <a:pt x="342561" y="226469"/>
                </a:lnTo>
                <a:cubicBezTo>
                  <a:pt x="311623" y="225710"/>
                  <a:pt x="340773" y="179652"/>
                  <a:pt x="309835" y="178893"/>
                </a:cubicBezTo>
                <a:lnTo>
                  <a:pt x="153477" y="211025"/>
                </a:lnTo>
                <a:cubicBezTo>
                  <a:pt x="117532" y="176403"/>
                  <a:pt x="23433" y="93756"/>
                  <a:pt x="0" y="50564"/>
                </a:cubicBezTo>
                <a:cubicBezTo>
                  <a:pt x="43473" y="11171"/>
                  <a:pt x="103199" y="71256"/>
                  <a:pt x="130033" y="87514"/>
                </a:cubicBezTo>
                <a:cubicBezTo>
                  <a:pt x="156095" y="73716"/>
                  <a:pt x="188011" y="81009"/>
                  <a:pt x="211824" y="76247"/>
                </a:cubicBezTo>
                <a:lnTo>
                  <a:pt x="280972" y="0"/>
                </a:lnTo>
                <a:lnTo>
                  <a:pt x="390510" y="71437"/>
                </a:lnTo>
                <a:lnTo>
                  <a:pt x="490522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A4EADEB4-3C71-43AC-ACC9-3D525A401648}"/>
              </a:ext>
            </a:extLst>
          </p:cNvPr>
          <p:cNvSpPr/>
          <p:nvPr/>
        </p:nvSpPr>
        <p:spPr>
          <a:xfrm>
            <a:off x="11448574" y="7126993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9CA4C370-66F6-4DB8-9603-83004360C58A}"/>
              </a:ext>
            </a:extLst>
          </p:cNvPr>
          <p:cNvSpPr/>
          <p:nvPr/>
        </p:nvSpPr>
        <p:spPr>
          <a:xfrm>
            <a:off x="11766556" y="7127400"/>
            <a:ext cx="119177" cy="310389"/>
          </a:xfrm>
          <a:custGeom>
            <a:avLst/>
            <a:gdLst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21771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62743 w 1436915"/>
              <a:gd name="connsiteY14" fmla="*/ 362857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286555 w 1436915"/>
              <a:gd name="connsiteY14" fmla="*/ 372382 h 1973943"/>
              <a:gd name="connsiteX15" fmla="*/ 1436915 w 1436915"/>
              <a:gd name="connsiteY15" fmla="*/ 101600 h 1973943"/>
              <a:gd name="connsiteX16" fmla="*/ 0 w 1436915"/>
              <a:gd name="connsiteY16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48229 w 1436915"/>
              <a:gd name="connsiteY13" fmla="*/ 36285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36915"/>
              <a:gd name="connsiteY0" fmla="*/ 0 h 1973943"/>
              <a:gd name="connsiteX1" fmla="*/ 0 w 1436915"/>
              <a:gd name="connsiteY1" fmla="*/ 101600 h 1973943"/>
              <a:gd name="connsiteX2" fmla="*/ 198665 w 1436915"/>
              <a:gd name="connsiteY2" fmla="*/ 116115 h 1973943"/>
              <a:gd name="connsiteX3" fmla="*/ 203200 w 1436915"/>
              <a:gd name="connsiteY3" fmla="*/ 174172 h 1973943"/>
              <a:gd name="connsiteX4" fmla="*/ 537029 w 1436915"/>
              <a:gd name="connsiteY4" fmla="*/ 174172 h 1973943"/>
              <a:gd name="connsiteX5" fmla="*/ 696686 w 1436915"/>
              <a:gd name="connsiteY5" fmla="*/ 391886 h 1973943"/>
              <a:gd name="connsiteX6" fmla="*/ 827315 w 1436915"/>
              <a:gd name="connsiteY6" fmla="*/ 1669143 h 1973943"/>
              <a:gd name="connsiteX7" fmla="*/ 783772 w 1436915"/>
              <a:gd name="connsiteY7" fmla="*/ 1741715 h 1973943"/>
              <a:gd name="connsiteX8" fmla="*/ 783772 w 1436915"/>
              <a:gd name="connsiteY8" fmla="*/ 1973943 h 1973943"/>
              <a:gd name="connsiteX9" fmla="*/ 1016000 w 1436915"/>
              <a:gd name="connsiteY9" fmla="*/ 1959429 h 1973943"/>
              <a:gd name="connsiteX10" fmla="*/ 1204686 w 1436915"/>
              <a:gd name="connsiteY10" fmla="*/ 1930400 h 1973943"/>
              <a:gd name="connsiteX11" fmla="*/ 1204686 w 1436915"/>
              <a:gd name="connsiteY11" fmla="*/ 1683657 h 1973943"/>
              <a:gd name="connsiteX12" fmla="*/ 1146629 w 1436915"/>
              <a:gd name="connsiteY12" fmla="*/ 1640115 h 1973943"/>
              <a:gd name="connsiteX13" fmla="*/ 1262517 w 1436915"/>
              <a:gd name="connsiteY13" fmla="*/ 381907 h 1973943"/>
              <a:gd name="connsiteX14" fmla="*/ 1436915 w 1436915"/>
              <a:gd name="connsiteY14" fmla="*/ 101600 h 1973943"/>
              <a:gd name="connsiteX15" fmla="*/ 0 w 1436915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62517 w 1479778"/>
              <a:gd name="connsiteY13" fmla="*/ 381907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46629 w 1479778"/>
              <a:gd name="connsiteY12" fmla="*/ 1640115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04686 w 1479778"/>
              <a:gd name="connsiteY11" fmla="*/ 1683657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73943"/>
              <a:gd name="connsiteX1" fmla="*/ 0 w 1479778"/>
              <a:gd name="connsiteY1" fmla="*/ 101600 h 1973943"/>
              <a:gd name="connsiteX2" fmla="*/ 198665 w 1479778"/>
              <a:gd name="connsiteY2" fmla="*/ 116115 h 1973943"/>
              <a:gd name="connsiteX3" fmla="*/ 203200 w 1479778"/>
              <a:gd name="connsiteY3" fmla="*/ 174172 h 1973943"/>
              <a:gd name="connsiteX4" fmla="*/ 537029 w 1479778"/>
              <a:gd name="connsiteY4" fmla="*/ 174172 h 1973943"/>
              <a:gd name="connsiteX5" fmla="*/ 696686 w 1479778"/>
              <a:gd name="connsiteY5" fmla="*/ 391886 h 1973943"/>
              <a:gd name="connsiteX6" fmla="*/ 827315 w 1479778"/>
              <a:gd name="connsiteY6" fmla="*/ 1669143 h 1973943"/>
              <a:gd name="connsiteX7" fmla="*/ 783772 w 1479778"/>
              <a:gd name="connsiteY7" fmla="*/ 1741715 h 1973943"/>
              <a:gd name="connsiteX8" fmla="*/ 783772 w 1479778"/>
              <a:gd name="connsiteY8" fmla="*/ 1973943 h 1973943"/>
              <a:gd name="connsiteX9" fmla="*/ 1016000 w 1479778"/>
              <a:gd name="connsiteY9" fmla="*/ 1959429 h 1973943"/>
              <a:gd name="connsiteX10" fmla="*/ 1204686 w 1479778"/>
              <a:gd name="connsiteY10" fmla="*/ 1930400 h 1973943"/>
              <a:gd name="connsiteX11" fmla="*/ 1218973 w 1479778"/>
              <a:gd name="connsiteY11" fmla="*/ 1716995 h 1973943"/>
              <a:gd name="connsiteX12" fmla="*/ 1170442 w 1479778"/>
              <a:gd name="connsiteY12" fmla="*/ 1673452 h 1973943"/>
              <a:gd name="connsiteX13" fmla="*/ 1291092 w 1479778"/>
              <a:gd name="connsiteY13" fmla="*/ 377144 h 1973943"/>
              <a:gd name="connsiteX14" fmla="*/ 1479778 w 1479778"/>
              <a:gd name="connsiteY14" fmla="*/ 111125 h 1973943"/>
              <a:gd name="connsiteX15" fmla="*/ 0 w 1479778"/>
              <a:gd name="connsiteY15" fmla="*/ 0 h 1973943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3772 w 1479778"/>
              <a:gd name="connsiteY8" fmla="*/ 19739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788535 w 1479778"/>
              <a:gd name="connsiteY8" fmla="*/ 1897743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  <a:gd name="connsiteX0" fmla="*/ 0 w 1479778"/>
              <a:gd name="connsiteY0" fmla="*/ 0 h 1983241"/>
              <a:gd name="connsiteX1" fmla="*/ 0 w 1479778"/>
              <a:gd name="connsiteY1" fmla="*/ 101600 h 1983241"/>
              <a:gd name="connsiteX2" fmla="*/ 198665 w 1479778"/>
              <a:gd name="connsiteY2" fmla="*/ 116115 h 1983241"/>
              <a:gd name="connsiteX3" fmla="*/ 203200 w 1479778"/>
              <a:gd name="connsiteY3" fmla="*/ 174172 h 1983241"/>
              <a:gd name="connsiteX4" fmla="*/ 537029 w 1479778"/>
              <a:gd name="connsiteY4" fmla="*/ 174172 h 1983241"/>
              <a:gd name="connsiteX5" fmla="*/ 696686 w 1479778"/>
              <a:gd name="connsiteY5" fmla="*/ 391886 h 1983241"/>
              <a:gd name="connsiteX6" fmla="*/ 827315 w 1479778"/>
              <a:gd name="connsiteY6" fmla="*/ 1669143 h 1983241"/>
              <a:gd name="connsiteX7" fmla="*/ 783772 w 1479778"/>
              <a:gd name="connsiteY7" fmla="*/ 1741715 h 1983241"/>
              <a:gd name="connsiteX8" fmla="*/ 826635 w 1479778"/>
              <a:gd name="connsiteY8" fmla="*/ 1969180 h 1983241"/>
              <a:gd name="connsiteX9" fmla="*/ 1016000 w 1479778"/>
              <a:gd name="connsiteY9" fmla="*/ 1983241 h 1983241"/>
              <a:gd name="connsiteX10" fmla="*/ 1204686 w 1479778"/>
              <a:gd name="connsiteY10" fmla="*/ 1930400 h 1983241"/>
              <a:gd name="connsiteX11" fmla="*/ 1218973 w 1479778"/>
              <a:gd name="connsiteY11" fmla="*/ 1716995 h 1983241"/>
              <a:gd name="connsiteX12" fmla="*/ 1170442 w 1479778"/>
              <a:gd name="connsiteY12" fmla="*/ 1673452 h 1983241"/>
              <a:gd name="connsiteX13" fmla="*/ 1291092 w 1479778"/>
              <a:gd name="connsiteY13" fmla="*/ 377144 h 1983241"/>
              <a:gd name="connsiteX14" fmla="*/ 1479778 w 1479778"/>
              <a:gd name="connsiteY14" fmla="*/ 111125 h 1983241"/>
              <a:gd name="connsiteX15" fmla="*/ 0 w 1479778"/>
              <a:gd name="connsiteY15" fmla="*/ 0 h 19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9778" h="1983241">
                <a:moveTo>
                  <a:pt x="0" y="0"/>
                </a:moveTo>
                <a:lnTo>
                  <a:pt x="0" y="101600"/>
                </a:lnTo>
                <a:lnTo>
                  <a:pt x="198665" y="116115"/>
                </a:lnTo>
                <a:lnTo>
                  <a:pt x="203200" y="174172"/>
                </a:lnTo>
                <a:lnTo>
                  <a:pt x="537029" y="174172"/>
                </a:lnTo>
                <a:cubicBezTo>
                  <a:pt x="666448" y="180068"/>
                  <a:pt x="700617" y="319315"/>
                  <a:pt x="696686" y="391886"/>
                </a:cubicBezTo>
                <a:lnTo>
                  <a:pt x="827315" y="1669143"/>
                </a:lnTo>
                <a:lnTo>
                  <a:pt x="783772" y="1741715"/>
                </a:lnTo>
                <a:lnTo>
                  <a:pt x="826635" y="1969180"/>
                </a:lnTo>
                <a:lnTo>
                  <a:pt x="1016000" y="1983241"/>
                </a:lnTo>
                <a:lnTo>
                  <a:pt x="1204686" y="1930400"/>
                </a:lnTo>
                <a:lnTo>
                  <a:pt x="1218973" y="1716995"/>
                </a:lnTo>
                <a:lnTo>
                  <a:pt x="1170442" y="1673452"/>
                </a:lnTo>
                <a:lnTo>
                  <a:pt x="1291092" y="377144"/>
                </a:lnTo>
                <a:cubicBezTo>
                  <a:pt x="1353987" y="178933"/>
                  <a:pt x="1359733" y="195036"/>
                  <a:pt x="1479778" y="111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60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E1C4996-9768-4542-BEBE-650CC22AAA60}"/>
              </a:ext>
            </a:extLst>
          </p:cNvPr>
          <p:cNvSpPr/>
          <p:nvPr/>
        </p:nvSpPr>
        <p:spPr>
          <a:xfrm>
            <a:off x="10985895" y="6373954"/>
            <a:ext cx="478947" cy="169873"/>
          </a:xfrm>
          <a:custGeom>
            <a:avLst/>
            <a:gdLst>
              <a:gd name="connsiteX0" fmla="*/ 1196340 w 1546860"/>
              <a:gd name="connsiteY0" fmla="*/ 0 h 548640"/>
              <a:gd name="connsiteX1" fmla="*/ 213360 w 1546860"/>
              <a:gd name="connsiteY1" fmla="*/ 381000 h 548640"/>
              <a:gd name="connsiteX2" fmla="*/ 0 w 1546860"/>
              <a:gd name="connsiteY2" fmla="*/ 472440 h 548640"/>
              <a:gd name="connsiteX3" fmla="*/ 388620 w 1546860"/>
              <a:gd name="connsiteY3" fmla="*/ 548640 h 548640"/>
              <a:gd name="connsiteX4" fmla="*/ 1546860 w 1546860"/>
              <a:gd name="connsiteY4" fmla="*/ 45720 h 548640"/>
              <a:gd name="connsiteX5" fmla="*/ 1524000 w 1546860"/>
              <a:gd name="connsiteY5" fmla="*/ 15240 h 548640"/>
              <a:gd name="connsiteX6" fmla="*/ 1196340 w 1546860"/>
              <a:gd name="connsiteY6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6860" h="548640">
                <a:moveTo>
                  <a:pt x="1196340" y="0"/>
                </a:moveTo>
                <a:lnTo>
                  <a:pt x="213360" y="381000"/>
                </a:lnTo>
                <a:lnTo>
                  <a:pt x="0" y="472440"/>
                </a:lnTo>
                <a:lnTo>
                  <a:pt x="388620" y="548640"/>
                </a:lnTo>
                <a:lnTo>
                  <a:pt x="1546860" y="45720"/>
                </a:lnTo>
                <a:lnTo>
                  <a:pt x="1524000" y="15240"/>
                </a:lnTo>
                <a:lnTo>
                  <a:pt x="119634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E1DF761-F2B4-40A5-B967-D632A1A582C8}"/>
              </a:ext>
            </a:extLst>
          </p:cNvPr>
          <p:cNvSpPr/>
          <p:nvPr/>
        </p:nvSpPr>
        <p:spPr>
          <a:xfrm>
            <a:off x="11433182" y="6736116"/>
            <a:ext cx="500851" cy="415882"/>
          </a:xfrm>
          <a:custGeom>
            <a:avLst/>
            <a:gdLst>
              <a:gd name="connsiteX0" fmla="*/ 145143 w 3454400"/>
              <a:gd name="connsiteY0" fmla="*/ 1306285 h 2264228"/>
              <a:gd name="connsiteX1" fmla="*/ 0 w 3454400"/>
              <a:gd name="connsiteY1" fmla="*/ 1582057 h 2264228"/>
              <a:gd name="connsiteX2" fmla="*/ 0 w 3454400"/>
              <a:gd name="connsiteY2" fmla="*/ 2264228 h 2264228"/>
              <a:gd name="connsiteX3" fmla="*/ 3454400 w 3454400"/>
              <a:gd name="connsiteY3" fmla="*/ 2264228 h 2264228"/>
              <a:gd name="connsiteX4" fmla="*/ 3454400 w 3454400"/>
              <a:gd name="connsiteY4" fmla="*/ 1480457 h 2264228"/>
              <a:gd name="connsiteX5" fmla="*/ 3062514 w 3454400"/>
              <a:gd name="connsiteY5" fmla="*/ 0 h 2264228"/>
              <a:gd name="connsiteX6" fmla="*/ 406400 w 3454400"/>
              <a:gd name="connsiteY6" fmla="*/ 0 h 2264228"/>
              <a:gd name="connsiteX7" fmla="*/ 217714 w 3454400"/>
              <a:gd name="connsiteY7" fmla="*/ 1045028 h 2264228"/>
              <a:gd name="connsiteX8" fmla="*/ 145143 w 3454400"/>
              <a:gd name="connsiteY8" fmla="*/ 1306285 h 2264228"/>
              <a:gd name="connsiteX0" fmla="*/ 145143 w 3454951"/>
              <a:gd name="connsiteY0" fmla="*/ 1306285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8" fmla="*/ 145143 w 3454951"/>
              <a:gd name="connsiteY8" fmla="*/ 1306285 h 2264228"/>
              <a:gd name="connsiteX0" fmla="*/ 217714 w 3454951"/>
              <a:gd name="connsiteY0" fmla="*/ 1045028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7" fmla="*/ 217714 w 3454951"/>
              <a:gd name="connsiteY7" fmla="*/ 1045028 h 2264228"/>
              <a:gd name="connsiteX0" fmla="*/ 406400 w 3454951"/>
              <a:gd name="connsiteY0" fmla="*/ 0 h 2264228"/>
              <a:gd name="connsiteX1" fmla="*/ 0 w 3454951"/>
              <a:gd name="connsiteY1" fmla="*/ 1582057 h 2264228"/>
              <a:gd name="connsiteX2" fmla="*/ 0 w 3454951"/>
              <a:gd name="connsiteY2" fmla="*/ 2264228 h 2264228"/>
              <a:gd name="connsiteX3" fmla="*/ 3454400 w 3454951"/>
              <a:gd name="connsiteY3" fmla="*/ 2264228 h 2264228"/>
              <a:gd name="connsiteX4" fmla="*/ 3454400 w 3454951"/>
              <a:gd name="connsiteY4" fmla="*/ 1480457 h 2264228"/>
              <a:gd name="connsiteX5" fmla="*/ 3062514 w 3454951"/>
              <a:gd name="connsiteY5" fmla="*/ 0 h 2264228"/>
              <a:gd name="connsiteX6" fmla="*/ 406400 w 3454951"/>
              <a:gd name="connsiteY6" fmla="*/ 0 h 2264228"/>
              <a:gd name="connsiteX0" fmla="*/ 406643 w 3455194"/>
              <a:gd name="connsiteY0" fmla="*/ 0 h 2264228"/>
              <a:gd name="connsiteX1" fmla="*/ 243 w 3455194"/>
              <a:gd name="connsiteY1" fmla="*/ 1582057 h 2264228"/>
              <a:gd name="connsiteX2" fmla="*/ 243 w 3455194"/>
              <a:gd name="connsiteY2" fmla="*/ 2264228 h 2264228"/>
              <a:gd name="connsiteX3" fmla="*/ 3454643 w 3455194"/>
              <a:gd name="connsiteY3" fmla="*/ 2264228 h 2264228"/>
              <a:gd name="connsiteX4" fmla="*/ 3454643 w 3455194"/>
              <a:gd name="connsiteY4" fmla="*/ 1480457 h 2264228"/>
              <a:gd name="connsiteX5" fmla="*/ 3062757 w 3455194"/>
              <a:gd name="connsiteY5" fmla="*/ 0 h 2264228"/>
              <a:gd name="connsiteX6" fmla="*/ 406643 w 3455194"/>
              <a:gd name="connsiteY6" fmla="*/ 0 h 226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5194" h="2264228">
                <a:moveTo>
                  <a:pt x="406643" y="0"/>
                </a:moveTo>
                <a:cubicBezTo>
                  <a:pt x="271176" y="527352"/>
                  <a:pt x="-9433" y="1359505"/>
                  <a:pt x="243" y="1582057"/>
                </a:cubicBezTo>
                <a:lnTo>
                  <a:pt x="243" y="2264228"/>
                </a:lnTo>
                <a:lnTo>
                  <a:pt x="3454643" y="2264228"/>
                </a:lnTo>
                <a:lnTo>
                  <a:pt x="3454643" y="1480457"/>
                </a:lnTo>
                <a:cubicBezTo>
                  <a:pt x="3469157" y="1364342"/>
                  <a:pt x="3193386" y="493486"/>
                  <a:pt x="3062757" y="0"/>
                </a:cubicBezTo>
                <a:lnTo>
                  <a:pt x="406643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D62255D-263D-4C67-9A41-F8CA5B37672A}"/>
              </a:ext>
            </a:extLst>
          </p:cNvPr>
          <p:cNvSpPr/>
          <p:nvPr/>
        </p:nvSpPr>
        <p:spPr>
          <a:xfrm>
            <a:off x="11052241" y="6546347"/>
            <a:ext cx="809926" cy="715205"/>
          </a:xfrm>
          <a:custGeom>
            <a:avLst/>
            <a:gdLst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317066"/>
              <a:gd name="connsiteY0" fmla="*/ 190500 h 4686300"/>
              <a:gd name="connsiteX1" fmla="*/ 3524250 w 5317066"/>
              <a:gd name="connsiteY1" fmla="*/ 190500 h 4686300"/>
              <a:gd name="connsiteX2" fmla="*/ 3314700 w 5317066"/>
              <a:gd name="connsiteY2" fmla="*/ 190500 h 4686300"/>
              <a:gd name="connsiteX3" fmla="*/ 1162050 w 5317066"/>
              <a:gd name="connsiteY3" fmla="*/ 495300 h 4686300"/>
              <a:gd name="connsiteX4" fmla="*/ 666750 w 5317066"/>
              <a:gd name="connsiteY4" fmla="*/ 1219200 h 4686300"/>
              <a:gd name="connsiteX5" fmla="*/ 0 w 5317066"/>
              <a:gd name="connsiteY5" fmla="*/ 3390900 h 4686300"/>
              <a:gd name="connsiteX6" fmla="*/ 1028700 w 5317066"/>
              <a:gd name="connsiteY6" fmla="*/ 3790950 h 4686300"/>
              <a:gd name="connsiteX7" fmla="*/ 1352550 w 5317066"/>
              <a:gd name="connsiteY7" fmla="*/ 3028950 h 4686300"/>
              <a:gd name="connsiteX8" fmla="*/ 1885950 w 5317066"/>
              <a:gd name="connsiteY8" fmla="*/ 4686300 h 4686300"/>
              <a:gd name="connsiteX9" fmla="*/ 2876550 w 5317066"/>
              <a:gd name="connsiteY9" fmla="*/ 4343400 h 4686300"/>
              <a:gd name="connsiteX10" fmla="*/ 2400300 w 5317066"/>
              <a:gd name="connsiteY10" fmla="*/ 2286000 h 4686300"/>
              <a:gd name="connsiteX11" fmla="*/ 5257800 w 5317066"/>
              <a:gd name="connsiteY11" fmla="*/ 1676400 h 4686300"/>
              <a:gd name="connsiteX12" fmla="*/ 5257800 w 5317066"/>
              <a:gd name="connsiteY12" fmla="*/ 0 h 4686300"/>
              <a:gd name="connsiteX13" fmla="*/ 3524250 w 5317066"/>
              <a:gd name="connsiteY13" fmla="*/ 190500 h 4686300"/>
              <a:gd name="connsiteX0" fmla="*/ 3524250 w 5257800"/>
              <a:gd name="connsiteY0" fmla="*/ 190500 h 4686300"/>
              <a:gd name="connsiteX1" fmla="*/ 3524250 w 5257800"/>
              <a:gd name="connsiteY1" fmla="*/ 190500 h 4686300"/>
              <a:gd name="connsiteX2" fmla="*/ 3314700 w 5257800"/>
              <a:gd name="connsiteY2" fmla="*/ 190500 h 4686300"/>
              <a:gd name="connsiteX3" fmla="*/ 1162050 w 5257800"/>
              <a:gd name="connsiteY3" fmla="*/ 495300 h 4686300"/>
              <a:gd name="connsiteX4" fmla="*/ 666750 w 5257800"/>
              <a:gd name="connsiteY4" fmla="*/ 1219200 h 4686300"/>
              <a:gd name="connsiteX5" fmla="*/ 0 w 5257800"/>
              <a:gd name="connsiteY5" fmla="*/ 3390900 h 4686300"/>
              <a:gd name="connsiteX6" fmla="*/ 1028700 w 5257800"/>
              <a:gd name="connsiteY6" fmla="*/ 3790950 h 4686300"/>
              <a:gd name="connsiteX7" fmla="*/ 1352550 w 5257800"/>
              <a:gd name="connsiteY7" fmla="*/ 3028950 h 4686300"/>
              <a:gd name="connsiteX8" fmla="*/ 1885950 w 5257800"/>
              <a:gd name="connsiteY8" fmla="*/ 4686300 h 4686300"/>
              <a:gd name="connsiteX9" fmla="*/ 2876550 w 5257800"/>
              <a:gd name="connsiteY9" fmla="*/ 4343400 h 4686300"/>
              <a:gd name="connsiteX10" fmla="*/ 2400300 w 5257800"/>
              <a:gd name="connsiteY10" fmla="*/ 2286000 h 4686300"/>
              <a:gd name="connsiteX11" fmla="*/ 5257800 w 5257800"/>
              <a:gd name="connsiteY11" fmla="*/ 1676400 h 4686300"/>
              <a:gd name="connsiteX12" fmla="*/ 5257800 w 5257800"/>
              <a:gd name="connsiteY12" fmla="*/ 0 h 4686300"/>
              <a:gd name="connsiteX13" fmla="*/ 3524250 w 5257800"/>
              <a:gd name="connsiteY13" fmla="*/ 190500 h 4686300"/>
              <a:gd name="connsiteX0" fmla="*/ 3524250 w 5486400"/>
              <a:gd name="connsiteY0" fmla="*/ 190500 h 4686300"/>
              <a:gd name="connsiteX1" fmla="*/ 3524250 w 5486400"/>
              <a:gd name="connsiteY1" fmla="*/ 190500 h 4686300"/>
              <a:gd name="connsiteX2" fmla="*/ 3314700 w 5486400"/>
              <a:gd name="connsiteY2" fmla="*/ 190500 h 4686300"/>
              <a:gd name="connsiteX3" fmla="*/ 1162050 w 5486400"/>
              <a:gd name="connsiteY3" fmla="*/ 495300 h 4686300"/>
              <a:gd name="connsiteX4" fmla="*/ 666750 w 5486400"/>
              <a:gd name="connsiteY4" fmla="*/ 1219200 h 4686300"/>
              <a:gd name="connsiteX5" fmla="*/ 0 w 5486400"/>
              <a:gd name="connsiteY5" fmla="*/ 3390900 h 4686300"/>
              <a:gd name="connsiteX6" fmla="*/ 1028700 w 5486400"/>
              <a:gd name="connsiteY6" fmla="*/ 3790950 h 4686300"/>
              <a:gd name="connsiteX7" fmla="*/ 1352550 w 5486400"/>
              <a:gd name="connsiteY7" fmla="*/ 3028950 h 4686300"/>
              <a:gd name="connsiteX8" fmla="*/ 1885950 w 5486400"/>
              <a:gd name="connsiteY8" fmla="*/ 4686300 h 4686300"/>
              <a:gd name="connsiteX9" fmla="*/ 2876550 w 5486400"/>
              <a:gd name="connsiteY9" fmla="*/ 4343400 h 4686300"/>
              <a:gd name="connsiteX10" fmla="*/ 2400300 w 5486400"/>
              <a:gd name="connsiteY10" fmla="*/ 2286000 h 4686300"/>
              <a:gd name="connsiteX11" fmla="*/ 5486400 w 5486400"/>
              <a:gd name="connsiteY11" fmla="*/ 1695450 h 4686300"/>
              <a:gd name="connsiteX12" fmla="*/ 5257800 w 5486400"/>
              <a:gd name="connsiteY12" fmla="*/ 0 h 4686300"/>
              <a:gd name="connsiteX13" fmla="*/ 3524250 w 5486400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03934"/>
              <a:gd name="connsiteY0" fmla="*/ 190500 h 4686300"/>
              <a:gd name="connsiteX1" fmla="*/ 3524250 w 5503934"/>
              <a:gd name="connsiteY1" fmla="*/ 190500 h 4686300"/>
              <a:gd name="connsiteX2" fmla="*/ 3314700 w 5503934"/>
              <a:gd name="connsiteY2" fmla="*/ 190500 h 4686300"/>
              <a:gd name="connsiteX3" fmla="*/ 1162050 w 5503934"/>
              <a:gd name="connsiteY3" fmla="*/ 495300 h 4686300"/>
              <a:gd name="connsiteX4" fmla="*/ 666750 w 5503934"/>
              <a:gd name="connsiteY4" fmla="*/ 1219200 h 4686300"/>
              <a:gd name="connsiteX5" fmla="*/ 0 w 5503934"/>
              <a:gd name="connsiteY5" fmla="*/ 3390900 h 4686300"/>
              <a:gd name="connsiteX6" fmla="*/ 1028700 w 5503934"/>
              <a:gd name="connsiteY6" fmla="*/ 3790950 h 4686300"/>
              <a:gd name="connsiteX7" fmla="*/ 1352550 w 5503934"/>
              <a:gd name="connsiteY7" fmla="*/ 3028950 h 4686300"/>
              <a:gd name="connsiteX8" fmla="*/ 1885950 w 5503934"/>
              <a:gd name="connsiteY8" fmla="*/ 4686300 h 4686300"/>
              <a:gd name="connsiteX9" fmla="*/ 2876550 w 5503934"/>
              <a:gd name="connsiteY9" fmla="*/ 4343400 h 4686300"/>
              <a:gd name="connsiteX10" fmla="*/ 2400300 w 5503934"/>
              <a:gd name="connsiteY10" fmla="*/ 2286000 h 4686300"/>
              <a:gd name="connsiteX11" fmla="*/ 5486400 w 5503934"/>
              <a:gd name="connsiteY11" fmla="*/ 1695450 h 4686300"/>
              <a:gd name="connsiteX12" fmla="*/ 5257800 w 5503934"/>
              <a:gd name="connsiteY12" fmla="*/ 0 h 4686300"/>
              <a:gd name="connsiteX13" fmla="*/ 3524250 w 5503934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2876550 w 5587392"/>
              <a:gd name="connsiteY9" fmla="*/ 434340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686300"/>
              <a:gd name="connsiteX1" fmla="*/ 3524250 w 5587392"/>
              <a:gd name="connsiteY1" fmla="*/ 190500 h 4686300"/>
              <a:gd name="connsiteX2" fmla="*/ 3314700 w 5587392"/>
              <a:gd name="connsiteY2" fmla="*/ 190500 h 4686300"/>
              <a:gd name="connsiteX3" fmla="*/ 1162050 w 5587392"/>
              <a:gd name="connsiteY3" fmla="*/ 495300 h 4686300"/>
              <a:gd name="connsiteX4" fmla="*/ 666750 w 5587392"/>
              <a:gd name="connsiteY4" fmla="*/ 1219200 h 4686300"/>
              <a:gd name="connsiteX5" fmla="*/ 0 w 5587392"/>
              <a:gd name="connsiteY5" fmla="*/ 3390900 h 4686300"/>
              <a:gd name="connsiteX6" fmla="*/ 1028700 w 5587392"/>
              <a:gd name="connsiteY6" fmla="*/ 3790950 h 4686300"/>
              <a:gd name="connsiteX7" fmla="*/ 1352550 w 5587392"/>
              <a:gd name="connsiteY7" fmla="*/ 3028950 h 4686300"/>
              <a:gd name="connsiteX8" fmla="*/ 1885950 w 5587392"/>
              <a:gd name="connsiteY8" fmla="*/ 4686300 h 4686300"/>
              <a:gd name="connsiteX9" fmla="*/ 3028950 w 5587392"/>
              <a:gd name="connsiteY9" fmla="*/ 4552950 h 4686300"/>
              <a:gd name="connsiteX10" fmla="*/ 2400300 w 5587392"/>
              <a:gd name="connsiteY10" fmla="*/ 2286000 h 4686300"/>
              <a:gd name="connsiteX11" fmla="*/ 5486400 w 5587392"/>
              <a:gd name="connsiteY11" fmla="*/ 1695450 h 4686300"/>
              <a:gd name="connsiteX12" fmla="*/ 5257800 w 5587392"/>
              <a:gd name="connsiteY12" fmla="*/ 0 h 4686300"/>
              <a:gd name="connsiteX13" fmla="*/ 3524250 w 5587392"/>
              <a:gd name="connsiteY13" fmla="*/ 190500 h 4686300"/>
              <a:gd name="connsiteX0" fmla="*/ 3524250 w 5587392"/>
              <a:gd name="connsiteY0" fmla="*/ 190500 h 4933950"/>
              <a:gd name="connsiteX1" fmla="*/ 3524250 w 5587392"/>
              <a:gd name="connsiteY1" fmla="*/ 190500 h 4933950"/>
              <a:gd name="connsiteX2" fmla="*/ 3314700 w 5587392"/>
              <a:gd name="connsiteY2" fmla="*/ 190500 h 4933950"/>
              <a:gd name="connsiteX3" fmla="*/ 1162050 w 5587392"/>
              <a:gd name="connsiteY3" fmla="*/ 495300 h 4933950"/>
              <a:gd name="connsiteX4" fmla="*/ 666750 w 5587392"/>
              <a:gd name="connsiteY4" fmla="*/ 1219200 h 4933950"/>
              <a:gd name="connsiteX5" fmla="*/ 0 w 5587392"/>
              <a:gd name="connsiteY5" fmla="*/ 3390900 h 4933950"/>
              <a:gd name="connsiteX6" fmla="*/ 1028700 w 5587392"/>
              <a:gd name="connsiteY6" fmla="*/ 3790950 h 4933950"/>
              <a:gd name="connsiteX7" fmla="*/ 1352550 w 5587392"/>
              <a:gd name="connsiteY7" fmla="*/ 3028950 h 4933950"/>
              <a:gd name="connsiteX8" fmla="*/ 1885950 w 5587392"/>
              <a:gd name="connsiteY8" fmla="*/ 4933950 h 4933950"/>
              <a:gd name="connsiteX9" fmla="*/ 3028950 w 5587392"/>
              <a:gd name="connsiteY9" fmla="*/ 4552950 h 4933950"/>
              <a:gd name="connsiteX10" fmla="*/ 2400300 w 5587392"/>
              <a:gd name="connsiteY10" fmla="*/ 2286000 h 4933950"/>
              <a:gd name="connsiteX11" fmla="*/ 5486400 w 5587392"/>
              <a:gd name="connsiteY11" fmla="*/ 1695450 h 4933950"/>
              <a:gd name="connsiteX12" fmla="*/ 5257800 w 5587392"/>
              <a:gd name="connsiteY12" fmla="*/ 0 h 4933950"/>
              <a:gd name="connsiteX13" fmla="*/ 3524250 w 5587392"/>
              <a:gd name="connsiteY13" fmla="*/ 19050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87392" h="4933950">
                <a:moveTo>
                  <a:pt x="3524250" y="190500"/>
                </a:moveTo>
                <a:lnTo>
                  <a:pt x="3524250" y="190500"/>
                </a:lnTo>
                <a:lnTo>
                  <a:pt x="3314700" y="190500"/>
                </a:lnTo>
                <a:lnTo>
                  <a:pt x="1162050" y="495300"/>
                </a:lnTo>
                <a:cubicBezTo>
                  <a:pt x="901700" y="698500"/>
                  <a:pt x="831850" y="977900"/>
                  <a:pt x="666750" y="1219200"/>
                </a:cubicBezTo>
                <a:cubicBezTo>
                  <a:pt x="444500" y="1943100"/>
                  <a:pt x="336550" y="2647950"/>
                  <a:pt x="0" y="3390900"/>
                </a:cubicBezTo>
                <a:cubicBezTo>
                  <a:pt x="342900" y="3657600"/>
                  <a:pt x="666750" y="3714750"/>
                  <a:pt x="1028700" y="3790950"/>
                </a:cubicBezTo>
                <a:cubicBezTo>
                  <a:pt x="1250950" y="3517900"/>
                  <a:pt x="1244600" y="3282950"/>
                  <a:pt x="1352550" y="3028950"/>
                </a:cubicBezTo>
                <a:lnTo>
                  <a:pt x="1885950" y="4933950"/>
                </a:lnTo>
                <a:cubicBezTo>
                  <a:pt x="2349500" y="4895850"/>
                  <a:pt x="2774950" y="4743450"/>
                  <a:pt x="3028950" y="4552950"/>
                </a:cubicBezTo>
                <a:cubicBezTo>
                  <a:pt x="2698750" y="3867150"/>
                  <a:pt x="2673350" y="3009900"/>
                  <a:pt x="2400300" y="2286000"/>
                </a:cubicBezTo>
                <a:cubicBezTo>
                  <a:pt x="3943350" y="2330450"/>
                  <a:pt x="5162550" y="2146300"/>
                  <a:pt x="5486400" y="1695450"/>
                </a:cubicBezTo>
                <a:cubicBezTo>
                  <a:pt x="5581650" y="1174750"/>
                  <a:pt x="5734050" y="615950"/>
                  <a:pt x="5257800" y="0"/>
                </a:cubicBezTo>
                <a:lnTo>
                  <a:pt x="3524250" y="190500"/>
                </a:lnTo>
                <a:close/>
              </a:path>
            </a:pathLst>
          </a:custGeom>
          <a:solidFill>
            <a:srgbClr val="0A06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ACA1A3B0-B2A5-4A4F-B149-5DE4A98C2656}"/>
              </a:ext>
            </a:extLst>
          </p:cNvPr>
          <p:cNvSpPr/>
          <p:nvPr/>
        </p:nvSpPr>
        <p:spPr>
          <a:xfrm>
            <a:off x="11061394" y="6415636"/>
            <a:ext cx="534785" cy="334241"/>
          </a:xfrm>
          <a:custGeom>
            <a:avLst/>
            <a:gdLst>
              <a:gd name="connsiteX0" fmla="*/ 1358900 w 1727200"/>
              <a:gd name="connsiteY0" fmla="*/ 0 h 1079500"/>
              <a:gd name="connsiteX1" fmla="*/ 1638300 w 1727200"/>
              <a:gd name="connsiteY1" fmla="*/ 0 h 1079500"/>
              <a:gd name="connsiteX2" fmla="*/ 1727200 w 1727200"/>
              <a:gd name="connsiteY2" fmla="*/ 152400 h 1079500"/>
              <a:gd name="connsiteX3" fmla="*/ 1727200 w 1727200"/>
              <a:gd name="connsiteY3" fmla="*/ 292100 h 1079500"/>
              <a:gd name="connsiteX4" fmla="*/ 266700 w 1727200"/>
              <a:gd name="connsiteY4" fmla="*/ 1079500 h 1079500"/>
              <a:gd name="connsiteX5" fmla="*/ 0 w 1727200"/>
              <a:gd name="connsiteY5" fmla="*/ 609600 h 1079500"/>
              <a:gd name="connsiteX6" fmla="*/ 1358900 w 1727200"/>
              <a:gd name="connsiteY6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200" h="1079500">
                <a:moveTo>
                  <a:pt x="1358900" y="0"/>
                </a:moveTo>
                <a:lnTo>
                  <a:pt x="1638300" y="0"/>
                </a:lnTo>
                <a:lnTo>
                  <a:pt x="1727200" y="152400"/>
                </a:lnTo>
                <a:lnTo>
                  <a:pt x="1727200" y="292100"/>
                </a:lnTo>
                <a:lnTo>
                  <a:pt x="266700" y="1079500"/>
                </a:lnTo>
                <a:lnTo>
                  <a:pt x="0" y="609600"/>
                </a:lnTo>
                <a:lnTo>
                  <a:pt x="1358900" y="0"/>
                </a:lnTo>
                <a:close/>
              </a:path>
            </a:pathLst>
          </a:custGeom>
          <a:solidFill>
            <a:srgbClr val="2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C00B2CF3-3169-485D-B82A-66160B99A380}"/>
              </a:ext>
            </a:extLst>
          </p:cNvPr>
          <p:cNvSpPr/>
          <p:nvPr/>
        </p:nvSpPr>
        <p:spPr>
          <a:xfrm>
            <a:off x="11108581" y="6388110"/>
            <a:ext cx="427042" cy="202904"/>
          </a:xfrm>
          <a:custGeom>
            <a:avLst/>
            <a:gdLst>
              <a:gd name="connsiteX0" fmla="*/ 1127760 w 1379220"/>
              <a:gd name="connsiteY0" fmla="*/ 0 h 655320"/>
              <a:gd name="connsiteX1" fmla="*/ 1379220 w 1379220"/>
              <a:gd name="connsiteY1" fmla="*/ 7620 h 655320"/>
              <a:gd name="connsiteX2" fmla="*/ 1371600 w 1379220"/>
              <a:gd name="connsiteY2" fmla="*/ 106680 h 655320"/>
              <a:gd name="connsiteX3" fmla="*/ 99060 w 1379220"/>
              <a:gd name="connsiteY3" fmla="*/ 655320 h 655320"/>
              <a:gd name="connsiteX4" fmla="*/ 0 w 1379220"/>
              <a:gd name="connsiteY4" fmla="*/ 449580 h 655320"/>
              <a:gd name="connsiteX5" fmla="*/ 1127760 w 1379220"/>
              <a:gd name="connsiteY5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9220" h="655320">
                <a:moveTo>
                  <a:pt x="1127760" y="0"/>
                </a:moveTo>
                <a:lnTo>
                  <a:pt x="1379220" y="7620"/>
                </a:lnTo>
                <a:lnTo>
                  <a:pt x="1371600" y="106680"/>
                </a:lnTo>
                <a:lnTo>
                  <a:pt x="99060" y="655320"/>
                </a:lnTo>
                <a:lnTo>
                  <a:pt x="0" y="449580"/>
                </a:lnTo>
                <a:lnTo>
                  <a:pt x="11277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2F76E3-53E2-4181-BEB7-70F3576597CF}"/>
              </a:ext>
            </a:extLst>
          </p:cNvPr>
          <p:cNvSpPr/>
          <p:nvPr/>
        </p:nvSpPr>
        <p:spPr>
          <a:xfrm>
            <a:off x="10875511" y="7074395"/>
            <a:ext cx="285297" cy="129957"/>
          </a:xfrm>
          <a:custGeom>
            <a:avLst/>
            <a:gdLst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180975"/>
              <a:gd name="connsiteX1" fmla="*/ 481013 w 481013"/>
              <a:gd name="connsiteY1" fmla="*/ 71437 h 180975"/>
              <a:gd name="connsiteX2" fmla="*/ 471488 w 481013"/>
              <a:gd name="connsiteY2" fmla="*/ 176212 h 180975"/>
              <a:gd name="connsiteX3" fmla="*/ 100013 w 481013"/>
              <a:gd name="connsiteY3" fmla="*/ 180975 h 180975"/>
              <a:gd name="connsiteX4" fmla="*/ 0 w 481013"/>
              <a:gd name="connsiteY4" fmla="*/ 147637 h 180975"/>
              <a:gd name="connsiteX5" fmla="*/ 114300 w 481013"/>
              <a:gd name="connsiteY5" fmla="*/ 100012 h 180975"/>
              <a:gd name="connsiteX6" fmla="*/ 185738 w 481013"/>
              <a:gd name="connsiteY6" fmla="*/ 85725 h 180975"/>
              <a:gd name="connsiteX7" fmla="*/ 247650 w 481013"/>
              <a:gd name="connsiteY7" fmla="*/ 0 h 180975"/>
              <a:gd name="connsiteX8" fmla="*/ 357188 w 481013"/>
              <a:gd name="connsiteY8" fmla="*/ 71437 h 180975"/>
              <a:gd name="connsiteX9" fmla="*/ 457200 w 481013"/>
              <a:gd name="connsiteY9" fmla="*/ 23812 h 180975"/>
              <a:gd name="connsiteX0" fmla="*/ 457200 w 481013"/>
              <a:gd name="connsiteY0" fmla="*/ 23812 h 204978"/>
              <a:gd name="connsiteX1" fmla="*/ 481013 w 481013"/>
              <a:gd name="connsiteY1" fmla="*/ 71437 h 204978"/>
              <a:gd name="connsiteX2" fmla="*/ 471488 w 481013"/>
              <a:gd name="connsiteY2" fmla="*/ 176212 h 204978"/>
              <a:gd name="connsiteX3" fmla="*/ 329894 w 481013"/>
              <a:gd name="connsiteY3" fmla="*/ 204920 h 204978"/>
              <a:gd name="connsiteX4" fmla="*/ 100013 w 481013"/>
              <a:gd name="connsiteY4" fmla="*/ 180975 h 204978"/>
              <a:gd name="connsiteX5" fmla="*/ 0 w 481013"/>
              <a:gd name="connsiteY5" fmla="*/ 147637 h 204978"/>
              <a:gd name="connsiteX6" fmla="*/ 114300 w 481013"/>
              <a:gd name="connsiteY6" fmla="*/ 100012 h 204978"/>
              <a:gd name="connsiteX7" fmla="*/ 185738 w 481013"/>
              <a:gd name="connsiteY7" fmla="*/ 85725 h 204978"/>
              <a:gd name="connsiteX8" fmla="*/ 247650 w 481013"/>
              <a:gd name="connsiteY8" fmla="*/ 0 h 204978"/>
              <a:gd name="connsiteX9" fmla="*/ 357188 w 481013"/>
              <a:gd name="connsiteY9" fmla="*/ 71437 h 204978"/>
              <a:gd name="connsiteX10" fmla="*/ 457200 w 481013"/>
              <a:gd name="connsiteY10" fmla="*/ 23812 h 204978"/>
              <a:gd name="connsiteX0" fmla="*/ 457200 w 481013"/>
              <a:gd name="connsiteY0" fmla="*/ 23812 h 204920"/>
              <a:gd name="connsiteX1" fmla="*/ 481013 w 481013"/>
              <a:gd name="connsiteY1" fmla="*/ 71437 h 204920"/>
              <a:gd name="connsiteX2" fmla="*/ 471488 w 481013"/>
              <a:gd name="connsiteY2" fmla="*/ 176212 h 204920"/>
              <a:gd name="connsiteX3" fmla="*/ 329894 w 481013"/>
              <a:gd name="connsiteY3" fmla="*/ 204920 h 204920"/>
              <a:gd name="connsiteX4" fmla="*/ 100013 w 481013"/>
              <a:gd name="connsiteY4" fmla="*/ 180975 h 204920"/>
              <a:gd name="connsiteX5" fmla="*/ 0 w 481013"/>
              <a:gd name="connsiteY5" fmla="*/ 147637 h 204920"/>
              <a:gd name="connsiteX6" fmla="*/ 114300 w 481013"/>
              <a:gd name="connsiteY6" fmla="*/ 100012 h 204920"/>
              <a:gd name="connsiteX7" fmla="*/ 185738 w 481013"/>
              <a:gd name="connsiteY7" fmla="*/ 85725 h 204920"/>
              <a:gd name="connsiteX8" fmla="*/ 247650 w 481013"/>
              <a:gd name="connsiteY8" fmla="*/ 0 h 204920"/>
              <a:gd name="connsiteX9" fmla="*/ 357188 w 481013"/>
              <a:gd name="connsiteY9" fmla="*/ 71437 h 204920"/>
              <a:gd name="connsiteX10" fmla="*/ 457200 w 481013"/>
              <a:gd name="connsiteY10" fmla="*/ 23812 h 204920"/>
              <a:gd name="connsiteX0" fmla="*/ 457200 w 481013"/>
              <a:gd name="connsiteY0" fmla="*/ 23812 h 211685"/>
              <a:gd name="connsiteX1" fmla="*/ 481013 w 481013"/>
              <a:gd name="connsiteY1" fmla="*/ 71437 h 211685"/>
              <a:gd name="connsiteX2" fmla="*/ 450205 w 481013"/>
              <a:gd name="connsiteY2" fmla="*/ 211684 h 211685"/>
              <a:gd name="connsiteX3" fmla="*/ 329894 w 481013"/>
              <a:gd name="connsiteY3" fmla="*/ 204920 h 211685"/>
              <a:gd name="connsiteX4" fmla="*/ 100013 w 481013"/>
              <a:gd name="connsiteY4" fmla="*/ 180975 h 211685"/>
              <a:gd name="connsiteX5" fmla="*/ 0 w 481013"/>
              <a:gd name="connsiteY5" fmla="*/ 147637 h 211685"/>
              <a:gd name="connsiteX6" fmla="*/ 114300 w 481013"/>
              <a:gd name="connsiteY6" fmla="*/ 100012 h 211685"/>
              <a:gd name="connsiteX7" fmla="*/ 185738 w 481013"/>
              <a:gd name="connsiteY7" fmla="*/ 85725 h 211685"/>
              <a:gd name="connsiteX8" fmla="*/ 247650 w 481013"/>
              <a:gd name="connsiteY8" fmla="*/ 0 h 211685"/>
              <a:gd name="connsiteX9" fmla="*/ 357188 w 481013"/>
              <a:gd name="connsiteY9" fmla="*/ 71437 h 211685"/>
              <a:gd name="connsiteX10" fmla="*/ 457200 w 481013"/>
              <a:gd name="connsiteY10" fmla="*/ 23812 h 211685"/>
              <a:gd name="connsiteX0" fmla="*/ 457200 w 481013"/>
              <a:gd name="connsiteY0" fmla="*/ 23812 h 218779"/>
              <a:gd name="connsiteX1" fmla="*/ 481013 w 481013"/>
              <a:gd name="connsiteY1" fmla="*/ 71437 h 218779"/>
              <a:gd name="connsiteX2" fmla="*/ 467941 w 481013"/>
              <a:gd name="connsiteY2" fmla="*/ 218779 h 218779"/>
              <a:gd name="connsiteX3" fmla="*/ 329894 w 481013"/>
              <a:gd name="connsiteY3" fmla="*/ 204920 h 218779"/>
              <a:gd name="connsiteX4" fmla="*/ 100013 w 481013"/>
              <a:gd name="connsiteY4" fmla="*/ 180975 h 218779"/>
              <a:gd name="connsiteX5" fmla="*/ 0 w 481013"/>
              <a:gd name="connsiteY5" fmla="*/ 147637 h 218779"/>
              <a:gd name="connsiteX6" fmla="*/ 114300 w 481013"/>
              <a:gd name="connsiteY6" fmla="*/ 100012 h 218779"/>
              <a:gd name="connsiteX7" fmla="*/ 185738 w 481013"/>
              <a:gd name="connsiteY7" fmla="*/ 85725 h 218779"/>
              <a:gd name="connsiteX8" fmla="*/ 247650 w 481013"/>
              <a:gd name="connsiteY8" fmla="*/ 0 h 218779"/>
              <a:gd name="connsiteX9" fmla="*/ 357188 w 481013"/>
              <a:gd name="connsiteY9" fmla="*/ 71437 h 218779"/>
              <a:gd name="connsiteX10" fmla="*/ 457200 w 481013"/>
              <a:gd name="connsiteY10" fmla="*/ 23812 h 21877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100013 w 481013"/>
              <a:gd name="connsiteY4" fmla="*/ 180975 h 219109"/>
              <a:gd name="connsiteX5" fmla="*/ 0 w 481013"/>
              <a:gd name="connsiteY5" fmla="*/ 147637 h 219109"/>
              <a:gd name="connsiteX6" fmla="*/ 114300 w 481013"/>
              <a:gd name="connsiteY6" fmla="*/ 100012 h 219109"/>
              <a:gd name="connsiteX7" fmla="*/ 185738 w 481013"/>
              <a:gd name="connsiteY7" fmla="*/ 85725 h 219109"/>
              <a:gd name="connsiteX8" fmla="*/ 247650 w 481013"/>
              <a:gd name="connsiteY8" fmla="*/ 0 h 219109"/>
              <a:gd name="connsiteX9" fmla="*/ 357188 w 481013"/>
              <a:gd name="connsiteY9" fmla="*/ 71437 h 219109"/>
              <a:gd name="connsiteX10" fmla="*/ 457200 w 481013"/>
              <a:gd name="connsiteY10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12158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3797 w 481013"/>
              <a:gd name="connsiteY4" fmla="*/ 158806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  <a:gd name="connsiteX0" fmla="*/ 457200 w 481013"/>
              <a:gd name="connsiteY0" fmla="*/ 23812 h 219109"/>
              <a:gd name="connsiteX1" fmla="*/ 481013 w 481013"/>
              <a:gd name="connsiteY1" fmla="*/ 71437 h 219109"/>
              <a:gd name="connsiteX2" fmla="*/ 467941 w 481013"/>
              <a:gd name="connsiteY2" fmla="*/ 218779 h 219109"/>
              <a:gd name="connsiteX3" fmla="*/ 326347 w 481013"/>
              <a:gd name="connsiteY3" fmla="*/ 219109 h 219109"/>
              <a:gd name="connsiteX4" fmla="*/ 328453 w 481013"/>
              <a:gd name="connsiteY4" fmla="*/ 172773 h 219109"/>
              <a:gd name="connsiteX5" fmla="*/ 100013 w 481013"/>
              <a:gd name="connsiteY5" fmla="*/ 180975 h 219109"/>
              <a:gd name="connsiteX6" fmla="*/ 0 w 481013"/>
              <a:gd name="connsiteY6" fmla="*/ 147637 h 219109"/>
              <a:gd name="connsiteX7" fmla="*/ 114300 w 481013"/>
              <a:gd name="connsiteY7" fmla="*/ 100012 h 219109"/>
              <a:gd name="connsiteX8" fmla="*/ 185738 w 481013"/>
              <a:gd name="connsiteY8" fmla="*/ 85725 h 219109"/>
              <a:gd name="connsiteX9" fmla="*/ 247650 w 481013"/>
              <a:gd name="connsiteY9" fmla="*/ 0 h 219109"/>
              <a:gd name="connsiteX10" fmla="*/ 357188 w 481013"/>
              <a:gd name="connsiteY10" fmla="*/ 71437 h 219109"/>
              <a:gd name="connsiteX11" fmla="*/ 457200 w 481013"/>
              <a:gd name="connsiteY11" fmla="*/ 23812 h 2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013" h="219109">
                <a:moveTo>
                  <a:pt x="457200" y="23812"/>
                </a:moveTo>
                <a:lnTo>
                  <a:pt x="481013" y="71437"/>
                </a:lnTo>
                <a:lnTo>
                  <a:pt x="467941" y="218779"/>
                </a:lnTo>
                <a:lnTo>
                  <a:pt x="326347" y="219109"/>
                </a:lnTo>
                <a:cubicBezTo>
                  <a:pt x="326545" y="188791"/>
                  <a:pt x="324273" y="183785"/>
                  <a:pt x="328453" y="172773"/>
                </a:cubicBezTo>
                <a:cubicBezTo>
                  <a:pt x="146846" y="218406"/>
                  <a:pt x="150266" y="185792"/>
                  <a:pt x="100013" y="180975"/>
                </a:cubicBezTo>
                <a:cubicBezTo>
                  <a:pt x="42863" y="169862"/>
                  <a:pt x="33338" y="158750"/>
                  <a:pt x="0" y="147637"/>
                </a:cubicBezTo>
                <a:cubicBezTo>
                  <a:pt x="19050" y="103187"/>
                  <a:pt x="23812" y="115887"/>
                  <a:pt x="114300" y="100012"/>
                </a:cubicBezTo>
                <a:lnTo>
                  <a:pt x="185738" y="85725"/>
                </a:lnTo>
                <a:lnTo>
                  <a:pt x="247650" y="0"/>
                </a:lnTo>
                <a:lnTo>
                  <a:pt x="357188" y="71437"/>
                </a:lnTo>
                <a:lnTo>
                  <a:pt x="457200" y="238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7F85CFC-FED5-42A0-AEFA-C054EF00974E}"/>
              </a:ext>
            </a:extLst>
          </p:cNvPr>
          <p:cNvSpPr/>
          <p:nvPr/>
        </p:nvSpPr>
        <p:spPr>
          <a:xfrm rot="10800000">
            <a:off x="11291932" y="6013568"/>
            <a:ext cx="49705" cy="100515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0241756-FB3F-45ED-9553-A36B3C9EA2A1}"/>
              </a:ext>
            </a:extLst>
          </p:cNvPr>
          <p:cNvSpPr/>
          <p:nvPr/>
        </p:nvSpPr>
        <p:spPr>
          <a:xfrm rot="10989277">
            <a:off x="11326059" y="6052784"/>
            <a:ext cx="31156" cy="37222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" h="739140">
                <a:moveTo>
                  <a:pt x="0" y="0"/>
                </a:moveTo>
                <a:cubicBezTo>
                  <a:pt x="175260" y="111760"/>
                  <a:pt x="243840" y="25400"/>
                  <a:pt x="388620" y="731520"/>
                </a:cubicBezTo>
                <a:lnTo>
                  <a:pt x="342900" y="739140"/>
                </a:lnTo>
                <a:cubicBezTo>
                  <a:pt x="304800" y="393700"/>
                  <a:pt x="251460" y="147320"/>
                  <a:pt x="0" y="0"/>
                </a:cubicBezTo>
                <a:close/>
              </a:path>
            </a:pathLst>
          </a:custGeom>
          <a:solidFill>
            <a:srgbClr val="BB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701C458-7DD1-442A-AC6A-063AE18D50B5}"/>
              </a:ext>
            </a:extLst>
          </p:cNvPr>
          <p:cNvSpPr/>
          <p:nvPr/>
        </p:nvSpPr>
        <p:spPr>
          <a:xfrm>
            <a:off x="11291564" y="5857099"/>
            <a:ext cx="307437" cy="311487"/>
          </a:xfrm>
          <a:custGeom>
            <a:avLst/>
            <a:gdLst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28600 w 2133600"/>
              <a:gd name="connsiteY1" fmla="*/ 126492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88620 w 2133600"/>
              <a:gd name="connsiteY2" fmla="*/ 147066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193675 w 2133600"/>
              <a:gd name="connsiteY1" fmla="*/ 12966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419100 w 2133600"/>
              <a:gd name="connsiteY1" fmla="*/ 1160145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0 w 2133600"/>
              <a:gd name="connsiteY0" fmla="*/ 967740 h 2148840"/>
              <a:gd name="connsiteX1" fmla="*/ 231775 w 2133600"/>
              <a:gd name="connsiteY1" fmla="*/ 1283970 h 2148840"/>
              <a:gd name="connsiteX2" fmla="*/ 375920 w 2133600"/>
              <a:gd name="connsiteY2" fmla="*/ 1489710 h 2148840"/>
              <a:gd name="connsiteX3" fmla="*/ 487680 w 2133600"/>
              <a:gd name="connsiteY3" fmla="*/ 1470660 h 2148840"/>
              <a:gd name="connsiteX4" fmla="*/ 502920 w 2133600"/>
              <a:gd name="connsiteY4" fmla="*/ 1569720 h 2148840"/>
              <a:gd name="connsiteX5" fmla="*/ 541020 w 2133600"/>
              <a:gd name="connsiteY5" fmla="*/ 1737360 h 2148840"/>
              <a:gd name="connsiteX6" fmla="*/ 579120 w 2133600"/>
              <a:gd name="connsiteY6" fmla="*/ 1851660 h 2148840"/>
              <a:gd name="connsiteX7" fmla="*/ 754380 w 2133600"/>
              <a:gd name="connsiteY7" fmla="*/ 1813560 h 2148840"/>
              <a:gd name="connsiteX8" fmla="*/ 815340 w 2133600"/>
              <a:gd name="connsiteY8" fmla="*/ 1889760 h 2148840"/>
              <a:gd name="connsiteX9" fmla="*/ 815340 w 2133600"/>
              <a:gd name="connsiteY9" fmla="*/ 1920240 h 2148840"/>
              <a:gd name="connsiteX10" fmla="*/ 899160 w 2133600"/>
              <a:gd name="connsiteY10" fmla="*/ 1920240 h 2148840"/>
              <a:gd name="connsiteX11" fmla="*/ 929640 w 2133600"/>
              <a:gd name="connsiteY11" fmla="*/ 1981200 h 2148840"/>
              <a:gd name="connsiteX12" fmla="*/ 1059180 w 2133600"/>
              <a:gd name="connsiteY12" fmla="*/ 1988820 h 2148840"/>
              <a:gd name="connsiteX13" fmla="*/ 1120140 w 2133600"/>
              <a:gd name="connsiteY13" fmla="*/ 2141220 h 2148840"/>
              <a:gd name="connsiteX14" fmla="*/ 1264920 w 2133600"/>
              <a:gd name="connsiteY14" fmla="*/ 2148840 h 2148840"/>
              <a:gd name="connsiteX15" fmla="*/ 1363980 w 2133600"/>
              <a:gd name="connsiteY15" fmla="*/ 2080260 h 2148840"/>
              <a:gd name="connsiteX16" fmla="*/ 1424940 w 2133600"/>
              <a:gd name="connsiteY16" fmla="*/ 2080260 h 2148840"/>
              <a:gd name="connsiteX17" fmla="*/ 1546860 w 2133600"/>
              <a:gd name="connsiteY17" fmla="*/ 1897380 h 2148840"/>
              <a:gd name="connsiteX18" fmla="*/ 1744980 w 2133600"/>
              <a:gd name="connsiteY18" fmla="*/ 1973580 h 2148840"/>
              <a:gd name="connsiteX19" fmla="*/ 2133600 w 2133600"/>
              <a:gd name="connsiteY19" fmla="*/ 1112520 h 2148840"/>
              <a:gd name="connsiteX20" fmla="*/ 1859280 w 2133600"/>
              <a:gd name="connsiteY20" fmla="*/ 952500 h 2148840"/>
              <a:gd name="connsiteX21" fmla="*/ 1569720 w 2133600"/>
              <a:gd name="connsiteY21" fmla="*/ 342900 h 2148840"/>
              <a:gd name="connsiteX22" fmla="*/ 906780 w 2133600"/>
              <a:gd name="connsiteY22" fmla="*/ 0 h 2148840"/>
              <a:gd name="connsiteX23" fmla="*/ 22860 w 2133600"/>
              <a:gd name="connsiteY23" fmla="*/ 563880 h 2148840"/>
              <a:gd name="connsiteX24" fmla="*/ 0 w 2133600"/>
              <a:gd name="connsiteY24" fmla="*/ 967740 h 2148840"/>
              <a:gd name="connsiteX0" fmla="*/ 186690 w 2110740"/>
              <a:gd name="connsiteY0" fmla="*/ 891540 h 2148840"/>
              <a:gd name="connsiteX1" fmla="*/ 208915 w 2110740"/>
              <a:gd name="connsiteY1" fmla="*/ 1283970 h 2148840"/>
              <a:gd name="connsiteX2" fmla="*/ 353060 w 2110740"/>
              <a:gd name="connsiteY2" fmla="*/ 1489710 h 2148840"/>
              <a:gd name="connsiteX3" fmla="*/ 464820 w 2110740"/>
              <a:gd name="connsiteY3" fmla="*/ 1470660 h 2148840"/>
              <a:gd name="connsiteX4" fmla="*/ 480060 w 2110740"/>
              <a:gd name="connsiteY4" fmla="*/ 1569720 h 2148840"/>
              <a:gd name="connsiteX5" fmla="*/ 518160 w 2110740"/>
              <a:gd name="connsiteY5" fmla="*/ 1737360 h 2148840"/>
              <a:gd name="connsiteX6" fmla="*/ 556260 w 2110740"/>
              <a:gd name="connsiteY6" fmla="*/ 1851660 h 2148840"/>
              <a:gd name="connsiteX7" fmla="*/ 731520 w 2110740"/>
              <a:gd name="connsiteY7" fmla="*/ 1813560 h 2148840"/>
              <a:gd name="connsiteX8" fmla="*/ 792480 w 2110740"/>
              <a:gd name="connsiteY8" fmla="*/ 1889760 h 2148840"/>
              <a:gd name="connsiteX9" fmla="*/ 792480 w 2110740"/>
              <a:gd name="connsiteY9" fmla="*/ 1920240 h 2148840"/>
              <a:gd name="connsiteX10" fmla="*/ 876300 w 2110740"/>
              <a:gd name="connsiteY10" fmla="*/ 1920240 h 2148840"/>
              <a:gd name="connsiteX11" fmla="*/ 906780 w 2110740"/>
              <a:gd name="connsiteY11" fmla="*/ 1981200 h 2148840"/>
              <a:gd name="connsiteX12" fmla="*/ 1036320 w 2110740"/>
              <a:gd name="connsiteY12" fmla="*/ 1988820 h 2148840"/>
              <a:gd name="connsiteX13" fmla="*/ 1097280 w 2110740"/>
              <a:gd name="connsiteY13" fmla="*/ 2141220 h 2148840"/>
              <a:gd name="connsiteX14" fmla="*/ 1242060 w 2110740"/>
              <a:gd name="connsiteY14" fmla="*/ 2148840 h 2148840"/>
              <a:gd name="connsiteX15" fmla="*/ 1341120 w 2110740"/>
              <a:gd name="connsiteY15" fmla="*/ 2080260 h 2148840"/>
              <a:gd name="connsiteX16" fmla="*/ 1402080 w 2110740"/>
              <a:gd name="connsiteY16" fmla="*/ 2080260 h 2148840"/>
              <a:gd name="connsiteX17" fmla="*/ 1524000 w 2110740"/>
              <a:gd name="connsiteY17" fmla="*/ 1897380 h 2148840"/>
              <a:gd name="connsiteX18" fmla="*/ 1722120 w 2110740"/>
              <a:gd name="connsiteY18" fmla="*/ 1973580 h 2148840"/>
              <a:gd name="connsiteX19" fmla="*/ 2110740 w 2110740"/>
              <a:gd name="connsiteY19" fmla="*/ 1112520 h 2148840"/>
              <a:gd name="connsiteX20" fmla="*/ 1836420 w 2110740"/>
              <a:gd name="connsiteY20" fmla="*/ 952500 h 2148840"/>
              <a:gd name="connsiteX21" fmla="*/ 1546860 w 2110740"/>
              <a:gd name="connsiteY21" fmla="*/ 342900 h 2148840"/>
              <a:gd name="connsiteX22" fmla="*/ 883920 w 2110740"/>
              <a:gd name="connsiteY22" fmla="*/ 0 h 2148840"/>
              <a:gd name="connsiteX23" fmla="*/ 0 w 2110740"/>
              <a:gd name="connsiteY23" fmla="*/ 563880 h 2148840"/>
              <a:gd name="connsiteX24" fmla="*/ 186690 w 2110740"/>
              <a:gd name="connsiteY24" fmla="*/ 89154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19075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66420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28320 w 2120900"/>
              <a:gd name="connsiteY5" fmla="*/ 173736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3220 w 2120900"/>
              <a:gd name="connsiteY2" fmla="*/ 1489710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412240 w 2120900"/>
              <a:gd name="connsiteY16" fmla="*/ 2080260 h 2148840"/>
              <a:gd name="connsiteX17" fmla="*/ 1534160 w 2120900"/>
              <a:gd name="connsiteY17" fmla="*/ 1897380 h 2148840"/>
              <a:gd name="connsiteX18" fmla="*/ 1732280 w 2120900"/>
              <a:gd name="connsiteY18" fmla="*/ 1973580 h 2148840"/>
              <a:gd name="connsiteX19" fmla="*/ 2120900 w 2120900"/>
              <a:gd name="connsiteY19" fmla="*/ 1112520 h 2148840"/>
              <a:gd name="connsiteX20" fmla="*/ 1846580 w 2120900"/>
              <a:gd name="connsiteY20" fmla="*/ 952500 h 2148840"/>
              <a:gd name="connsiteX21" fmla="*/ 1557020 w 2120900"/>
              <a:gd name="connsiteY21" fmla="*/ 342900 h 2148840"/>
              <a:gd name="connsiteX22" fmla="*/ 894080 w 2120900"/>
              <a:gd name="connsiteY22" fmla="*/ 0 h 2148840"/>
              <a:gd name="connsiteX23" fmla="*/ 10160 w 2120900"/>
              <a:gd name="connsiteY23" fmla="*/ 563880 h 2148840"/>
              <a:gd name="connsiteX24" fmla="*/ 0 w 2120900"/>
              <a:gd name="connsiteY24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1280 w 2120900"/>
              <a:gd name="connsiteY15" fmla="*/ 208026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58900 w 2120900"/>
              <a:gd name="connsiteY15" fmla="*/ 201168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74980 w 2120900"/>
              <a:gd name="connsiteY3" fmla="*/ 14706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0220 w 2120900"/>
              <a:gd name="connsiteY4" fmla="*/ 15697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30701 w 2120900"/>
              <a:gd name="connsiteY5" fmla="*/ 1727835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56895 w 2120900"/>
              <a:gd name="connsiteY6" fmla="*/ 185166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  <a:gd name="connsiteX0" fmla="*/ 0 w 2120900"/>
              <a:gd name="connsiteY0" fmla="*/ 961390 h 2148840"/>
              <a:gd name="connsiteX1" fmla="*/ 203200 w 2120900"/>
              <a:gd name="connsiteY1" fmla="*/ 1283970 h 2148840"/>
              <a:gd name="connsiteX2" fmla="*/ 360045 w 2120900"/>
              <a:gd name="connsiteY2" fmla="*/ 1480185 h 2148840"/>
              <a:gd name="connsiteX3" fmla="*/ 484505 w 2120900"/>
              <a:gd name="connsiteY3" fmla="*/ 1457960 h 2148840"/>
              <a:gd name="connsiteX4" fmla="*/ 499745 w 2120900"/>
              <a:gd name="connsiteY4" fmla="*/ 1557020 h 2148840"/>
              <a:gd name="connsiteX5" fmla="*/ 540226 w 2120900"/>
              <a:gd name="connsiteY5" fmla="*/ 1731010 h 2148840"/>
              <a:gd name="connsiteX6" fmla="*/ 549275 w 2120900"/>
              <a:gd name="connsiteY6" fmla="*/ 1859280 h 2148840"/>
              <a:gd name="connsiteX7" fmla="*/ 741680 w 2120900"/>
              <a:gd name="connsiteY7" fmla="*/ 1813560 h 2148840"/>
              <a:gd name="connsiteX8" fmla="*/ 802640 w 2120900"/>
              <a:gd name="connsiteY8" fmla="*/ 1889760 h 2148840"/>
              <a:gd name="connsiteX9" fmla="*/ 802640 w 2120900"/>
              <a:gd name="connsiteY9" fmla="*/ 1920240 h 2148840"/>
              <a:gd name="connsiteX10" fmla="*/ 886460 w 2120900"/>
              <a:gd name="connsiteY10" fmla="*/ 1920240 h 2148840"/>
              <a:gd name="connsiteX11" fmla="*/ 916940 w 2120900"/>
              <a:gd name="connsiteY11" fmla="*/ 1981200 h 2148840"/>
              <a:gd name="connsiteX12" fmla="*/ 1046480 w 2120900"/>
              <a:gd name="connsiteY12" fmla="*/ 1988820 h 2148840"/>
              <a:gd name="connsiteX13" fmla="*/ 1107440 w 2120900"/>
              <a:gd name="connsiteY13" fmla="*/ 2141220 h 2148840"/>
              <a:gd name="connsiteX14" fmla="*/ 1252220 w 2120900"/>
              <a:gd name="connsiteY14" fmla="*/ 2148840 h 2148840"/>
              <a:gd name="connsiteX15" fmla="*/ 1389380 w 2120900"/>
              <a:gd name="connsiteY15" fmla="*/ 2019300 h 2148840"/>
              <a:gd name="connsiteX16" fmla="*/ 1534160 w 2120900"/>
              <a:gd name="connsiteY16" fmla="*/ 1897380 h 2148840"/>
              <a:gd name="connsiteX17" fmla="*/ 1732280 w 2120900"/>
              <a:gd name="connsiteY17" fmla="*/ 1973580 h 2148840"/>
              <a:gd name="connsiteX18" fmla="*/ 2120900 w 2120900"/>
              <a:gd name="connsiteY18" fmla="*/ 1112520 h 2148840"/>
              <a:gd name="connsiteX19" fmla="*/ 1846580 w 2120900"/>
              <a:gd name="connsiteY19" fmla="*/ 952500 h 2148840"/>
              <a:gd name="connsiteX20" fmla="*/ 1557020 w 2120900"/>
              <a:gd name="connsiteY20" fmla="*/ 342900 h 2148840"/>
              <a:gd name="connsiteX21" fmla="*/ 894080 w 2120900"/>
              <a:gd name="connsiteY21" fmla="*/ 0 h 2148840"/>
              <a:gd name="connsiteX22" fmla="*/ 10160 w 2120900"/>
              <a:gd name="connsiteY22" fmla="*/ 563880 h 2148840"/>
              <a:gd name="connsiteX23" fmla="*/ 0 w 2120900"/>
              <a:gd name="connsiteY23" fmla="*/ 96139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20900" h="2148840">
                <a:moveTo>
                  <a:pt x="0" y="961390"/>
                </a:moveTo>
                <a:cubicBezTo>
                  <a:pt x="41275" y="1130300"/>
                  <a:pt x="155575" y="1207135"/>
                  <a:pt x="203200" y="1283970"/>
                </a:cubicBezTo>
                <a:cubicBezTo>
                  <a:pt x="275590" y="1365250"/>
                  <a:pt x="246380" y="1383030"/>
                  <a:pt x="360045" y="1480185"/>
                </a:cubicBezTo>
                <a:cubicBezTo>
                  <a:pt x="393065" y="1464310"/>
                  <a:pt x="451485" y="1438910"/>
                  <a:pt x="484505" y="1457960"/>
                </a:cubicBezTo>
                <a:cubicBezTo>
                  <a:pt x="511810" y="1490980"/>
                  <a:pt x="504190" y="1520825"/>
                  <a:pt x="499745" y="1557020"/>
                </a:cubicBezTo>
                <a:lnTo>
                  <a:pt x="540226" y="1731010"/>
                </a:lnTo>
                <a:cubicBezTo>
                  <a:pt x="552927" y="1796891"/>
                  <a:pt x="536575" y="1827529"/>
                  <a:pt x="549275" y="1859280"/>
                </a:cubicBezTo>
                <a:cubicBezTo>
                  <a:pt x="629920" y="1884680"/>
                  <a:pt x="705485" y="1842135"/>
                  <a:pt x="741680" y="1813560"/>
                </a:cubicBezTo>
                <a:lnTo>
                  <a:pt x="802640" y="1889760"/>
                </a:lnTo>
                <a:lnTo>
                  <a:pt x="802640" y="1920240"/>
                </a:lnTo>
                <a:lnTo>
                  <a:pt x="886460" y="1920240"/>
                </a:lnTo>
                <a:lnTo>
                  <a:pt x="916940" y="1981200"/>
                </a:lnTo>
                <a:lnTo>
                  <a:pt x="1046480" y="1988820"/>
                </a:lnTo>
                <a:lnTo>
                  <a:pt x="1107440" y="2141220"/>
                </a:lnTo>
                <a:lnTo>
                  <a:pt x="1252220" y="2148840"/>
                </a:lnTo>
                <a:lnTo>
                  <a:pt x="1389380" y="2019300"/>
                </a:lnTo>
                <a:lnTo>
                  <a:pt x="1534160" y="1897380"/>
                </a:lnTo>
                <a:lnTo>
                  <a:pt x="1732280" y="1973580"/>
                </a:lnTo>
                <a:lnTo>
                  <a:pt x="2120900" y="1112520"/>
                </a:lnTo>
                <a:lnTo>
                  <a:pt x="1846580" y="952500"/>
                </a:lnTo>
                <a:lnTo>
                  <a:pt x="1557020" y="342900"/>
                </a:lnTo>
                <a:lnTo>
                  <a:pt x="894080" y="0"/>
                </a:lnTo>
                <a:lnTo>
                  <a:pt x="10160" y="563880"/>
                </a:lnTo>
                <a:lnTo>
                  <a:pt x="0" y="961390"/>
                </a:lnTo>
                <a:close/>
              </a:path>
            </a:pathLst>
          </a:custGeom>
          <a:solidFill>
            <a:srgbClr val="F2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3E763DC-9055-4BBF-B489-946123289B30}"/>
              </a:ext>
            </a:extLst>
          </p:cNvPr>
          <p:cNvSpPr/>
          <p:nvPr/>
        </p:nvSpPr>
        <p:spPr>
          <a:xfrm rot="10800000">
            <a:off x="11335971" y="5969591"/>
            <a:ext cx="91655" cy="67359"/>
          </a:xfrm>
          <a:custGeom>
            <a:avLst/>
            <a:gdLst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65760"/>
              <a:gd name="connsiteY0" fmla="*/ 0 h 685800"/>
              <a:gd name="connsiteX1" fmla="*/ 365760 w 365760"/>
              <a:gd name="connsiteY1" fmla="*/ 678180 h 685800"/>
              <a:gd name="connsiteX2" fmla="*/ 320040 w 365760"/>
              <a:gd name="connsiteY2" fmla="*/ 685800 h 685800"/>
              <a:gd name="connsiteX3" fmla="*/ 0 w 365760"/>
              <a:gd name="connsiteY3" fmla="*/ 0 h 68580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1460 w 390080"/>
              <a:gd name="connsiteY0" fmla="*/ 0 h 739140"/>
              <a:gd name="connsiteX1" fmla="*/ 390080 w 390080"/>
              <a:gd name="connsiteY1" fmla="*/ 731520 h 739140"/>
              <a:gd name="connsiteX2" fmla="*/ 344360 w 390080"/>
              <a:gd name="connsiteY2" fmla="*/ 739140 h 739140"/>
              <a:gd name="connsiteX3" fmla="*/ 1460 w 39008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388620"/>
              <a:gd name="connsiteY0" fmla="*/ 0 h 739140"/>
              <a:gd name="connsiteX1" fmla="*/ 388620 w 388620"/>
              <a:gd name="connsiteY1" fmla="*/ 731520 h 739140"/>
              <a:gd name="connsiteX2" fmla="*/ 342900 w 388620"/>
              <a:gd name="connsiteY2" fmla="*/ 739140 h 739140"/>
              <a:gd name="connsiteX3" fmla="*/ 0 w 388620"/>
              <a:gd name="connsiteY3" fmla="*/ 0 h 739140"/>
              <a:gd name="connsiteX0" fmla="*/ 0 w 488751"/>
              <a:gd name="connsiteY0" fmla="*/ 50032 h 407419"/>
              <a:gd name="connsiteX1" fmla="*/ 488751 w 488751"/>
              <a:gd name="connsiteY1" fmla="*/ 399799 h 407419"/>
              <a:gd name="connsiteX2" fmla="*/ 443031 w 488751"/>
              <a:gd name="connsiteY2" fmla="*/ 407419 h 407419"/>
              <a:gd name="connsiteX3" fmla="*/ 0 w 488751"/>
              <a:gd name="connsiteY3" fmla="*/ 50032 h 407419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  <a:gd name="connsiteX0" fmla="*/ 0 w 488751"/>
              <a:gd name="connsiteY0" fmla="*/ 137933 h 495320"/>
              <a:gd name="connsiteX1" fmla="*/ 488751 w 488751"/>
              <a:gd name="connsiteY1" fmla="*/ 487700 h 495320"/>
              <a:gd name="connsiteX2" fmla="*/ 443031 w 488751"/>
              <a:gd name="connsiteY2" fmla="*/ 495320 h 495320"/>
              <a:gd name="connsiteX3" fmla="*/ 0 w 488751"/>
              <a:gd name="connsiteY3" fmla="*/ 137933 h 49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751" h="495320">
                <a:moveTo>
                  <a:pt x="0" y="137933"/>
                </a:moveTo>
                <a:cubicBezTo>
                  <a:pt x="187041" y="14144"/>
                  <a:pt x="343971" y="-218420"/>
                  <a:pt x="488751" y="487700"/>
                </a:cubicBezTo>
                <a:lnTo>
                  <a:pt x="443031" y="495320"/>
                </a:lnTo>
                <a:cubicBezTo>
                  <a:pt x="404931" y="149880"/>
                  <a:pt x="251460" y="-153357"/>
                  <a:pt x="0" y="137933"/>
                </a:cubicBezTo>
                <a:close/>
              </a:path>
            </a:pathLst>
          </a:custGeom>
          <a:solidFill>
            <a:srgbClr val="35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4B4F1CF-4EE9-4E9A-B843-DBF808785361}"/>
              </a:ext>
            </a:extLst>
          </p:cNvPr>
          <p:cNvSpPr/>
          <p:nvPr/>
        </p:nvSpPr>
        <p:spPr>
          <a:xfrm>
            <a:off x="11260033" y="5830072"/>
            <a:ext cx="324885" cy="214295"/>
          </a:xfrm>
          <a:custGeom>
            <a:avLst/>
            <a:gdLst>
              <a:gd name="connsiteX0" fmla="*/ 660400 w 2197100"/>
              <a:gd name="connsiteY0" fmla="*/ 139700 h 1371600"/>
              <a:gd name="connsiteX1" fmla="*/ 1358900 w 2197100"/>
              <a:gd name="connsiteY1" fmla="*/ 0 h 1371600"/>
              <a:gd name="connsiteX2" fmla="*/ 1816100 w 2197100"/>
              <a:gd name="connsiteY2" fmla="*/ 215900 h 1371600"/>
              <a:gd name="connsiteX3" fmla="*/ 2197100 w 2197100"/>
              <a:gd name="connsiteY3" fmla="*/ 1117600 h 1371600"/>
              <a:gd name="connsiteX4" fmla="*/ 1803400 w 2197100"/>
              <a:gd name="connsiteY4" fmla="*/ 1282700 h 1371600"/>
              <a:gd name="connsiteX5" fmla="*/ 1689100 w 2197100"/>
              <a:gd name="connsiteY5" fmla="*/ 1206500 h 1371600"/>
              <a:gd name="connsiteX6" fmla="*/ 1638300 w 2197100"/>
              <a:gd name="connsiteY6" fmla="*/ 1041400 h 1371600"/>
              <a:gd name="connsiteX7" fmla="*/ 1371600 w 2197100"/>
              <a:gd name="connsiteY7" fmla="*/ 914400 h 1371600"/>
              <a:gd name="connsiteX8" fmla="*/ 1168400 w 2197100"/>
              <a:gd name="connsiteY8" fmla="*/ 1092200 h 1371600"/>
              <a:gd name="connsiteX9" fmla="*/ 1193800 w 2197100"/>
              <a:gd name="connsiteY9" fmla="*/ 1371600 h 1371600"/>
              <a:gd name="connsiteX10" fmla="*/ 990600 w 2197100"/>
              <a:gd name="connsiteY10" fmla="*/ 1219200 h 1371600"/>
              <a:gd name="connsiteX11" fmla="*/ 685800 w 2197100"/>
              <a:gd name="connsiteY11" fmla="*/ 1143000 h 1371600"/>
              <a:gd name="connsiteX12" fmla="*/ 571500 w 2197100"/>
              <a:gd name="connsiteY12" fmla="*/ 977900 h 1371600"/>
              <a:gd name="connsiteX13" fmla="*/ 241300 w 2197100"/>
              <a:gd name="connsiteY13" fmla="*/ 990600 h 1371600"/>
              <a:gd name="connsiteX14" fmla="*/ 177800 w 2197100"/>
              <a:gd name="connsiteY14" fmla="*/ 1130300 h 1371600"/>
              <a:gd name="connsiteX15" fmla="*/ 381000 w 2197100"/>
              <a:gd name="connsiteY15" fmla="*/ 1371600 h 1371600"/>
              <a:gd name="connsiteX16" fmla="*/ 38100 w 2197100"/>
              <a:gd name="connsiteY16" fmla="*/ 1244600 h 1371600"/>
              <a:gd name="connsiteX17" fmla="*/ 0 w 2197100"/>
              <a:gd name="connsiteY17" fmla="*/ 863600 h 1371600"/>
              <a:gd name="connsiteX18" fmla="*/ 317500 w 2197100"/>
              <a:gd name="connsiteY18" fmla="*/ 444500 h 1371600"/>
              <a:gd name="connsiteX19" fmla="*/ 660400 w 2197100"/>
              <a:gd name="connsiteY19" fmla="*/ 139700 h 1371600"/>
              <a:gd name="connsiteX0" fmla="*/ 660400 w 2197100"/>
              <a:gd name="connsiteY0" fmla="*/ 194336 h 1426236"/>
              <a:gd name="connsiteX1" fmla="*/ 1358900 w 2197100"/>
              <a:gd name="connsiteY1" fmla="*/ 54636 h 1426236"/>
              <a:gd name="connsiteX2" fmla="*/ 1816100 w 2197100"/>
              <a:gd name="connsiteY2" fmla="*/ 270536 h 1426236"/>
              <a:gd name="connsiteX3" fmla="*/ 2197100 w 2197100"/>
              <a:gd name="connsiteY3" fmla="*/ 1172236 h 1426236"/>
              <a:gd name="connsiteX4" fmla="*/ 1803400 w 2197100"/>
              <a:gd name="connsiteY4" fmla="*/ 1337336 h 1426236"/>
              <a:gd name="connsiteX5" fmla="*/ 1689100 w 2197100"/>
              <a:gd name="connsiteY5" fmla="*/ 1261136 h 1426236"/>
              <a:gd name="connsiteX6" fmla="*/ 1638300 w 2197100"/>
              <a:gd name="connsiteY6" fmla="*/ 1096036 h 1426236"/>
              <a:gd name="connsiteX7" fmla="*/ 1371600 w 2197100"/>
              <a:gd name="connsiteY7" fmla="*/ 969036 h 1426236"/>
              <a:gd name="connsiteX8" fmla="*/ 1168400 w 2197100"/>
              <a:gd name="connsiteY8" fmla="*/ 1146836 h 1426236"/>
              <a:gd name="connsiteX9" fmla="*/ 1193800 w 2197100"/>
              <a:gd name="connsiteY9" fmla="*/ 1426236 h 1426236"/>
              <a:gd name="connsiteX10" fmla="*/ 990600 w 2197100"/>
              <a:gd name="connsiteY10" fmla="*/ 1273836 h 1426236"/>
              <a:gd name="connsiteX11" fmla="*/ 685800 w 2197100"/>
              <a:gd name="connsiteY11" fmla="*/ 1197636 h 1426236"/>
              <a:gd name="connsiteX12" fmla="*/ 571500 w 2197100"/>
              <a:gd name="connsiteY12" fmla="*/ 1032536 h 1426236"/>
              <a:gd name="connsiteX13" fmla="*/ 241300 w 2197100"/>
              <a:gd name="connsiteY13" fmla="*/ 1045236 h 1426236"/>
              <a:gd name="connsiteX14" fmla="*/ 177800 w 2197100"/>
              <a:gd name="connsiteY14" fmla="*/ 1184936 h 1426236"/>
              <a:gd name="connsiteX15" fmla="*/ 381000 w 2197100"/>
              <a:gd name="connsiteY15" fmla="*/ 1426236 h 1426236"/>
              <a:gd name="connsiteX16" fmla="*/ 38100 w 2197100"/>
              <a:gd name="connsiteY16" fmla="*/ 1299236 h 1426236"/>
              <a:gd name="connsiteX17" fmla="*/ 0 w 2197100"/>
              <a:gd name="connsiteY17" fmla="*/ 918236 h 1426236"/>
              <a:gd name="connsiteX18" fmla="*/ 317500 w 2197100"/>
              <a:gd name="connsiteY18" fmla="*/ 499136 h 1426236"/>
              <a:gd name="connsiteX19" fmla="*/ 660400 w 2197100"/>
              <a:gd name="connsiteY19" fmla="*/ 194336 h 1426236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1600 w 2197100"/>
              <a:gd name="connsiteY7" fmla="*/ 99925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38300 w 2197100"/>
              <a:gd name="connsiteY6" fmla="*/ 112625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68400 w 2197100"/>
              <a:gd name="connsiteY8" fmla="*/ 117705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56452"/>
              <a:gd name="connsiteX1" fmla="*/ 1358900 w 2197100"/>
              <a:gd name="connsiteY1" fmla="*/ 84852 h 1456452"/>
              <a:gd name="connsiteX2" fmla="*/ 1816100 w 2197100"/>
              <a:gd name="connsiteY2" fmla="*/ 300752 h 1456452"/>
              <a:gd name="connsiteX3" fmla="*/ 2197100 w 2197100"/>
              <a:gd name="connsiteY3" fmla="*/ 1202452 h 1456452"/>
              <a:gd name="connsiteX4" fmla="*/ 1803400 w 2197100"/>
              <a:gd name="connsiteY4" fmla="*/ 1367552 h 1456452"/>
              <a:gd name="connsiteX5" fmla="*/ 1689100 w 2197100"/>
              <a:gd name="connsiteY5" fmla="*/ 1291352 h 1456452"/>
              <a:gd name="connsiteX6" fmla="*/ 1607820 w 2197100"/>
              <a:gd name="connsiteY6" fmla="*/ 1149112 h 1456452"/>
              <a:gd name="connsiteX7" fmla="*/ 1379220 w 2197100"/>
              <a:gd name="connsiteY7" fmla="*/ 1029732 h 1456452"/>
              <a:gd name="connsiteX8" fmla="*/ 1191260 w 2197100"/>
              <a:gd name="connsiteY8" fmla="*/ 1184672 h 1456452"/>
              <a:gd name="connsiteX9" fmla="*/ 1193800 w 2197100"/>
              <a:gd name="connsiteY9" fmla="*/ 1456452 h 1456452"/>
              <a:gd name="connsiteX10" fmla="*/ 990600 w 2197100"/>
              <a:gd name="connsiteY10" fmla="*/ 1304052 h 1456452"/>
              <a:gd name="connsiteX11" fmla="*/ 685800 w 2197100"/>
              <a:gd name="connsiteY11" fmla="*/ 1227852 h 1456452"/>
              <a:gd name="connsiteX12" fmla="*/ 571500 w 2197100"/>
              <a:gd name="connsiteY12" fmla="*/ 1062752 h 1456452"/>
              <a:gd name="connsiteX13" fmla="*/ 241300 w 2197100"/>
              <a:gd name="connsiteY13" fmla="*/ 1075452 h 1456452"/>
              <a:gd name="connsiteX14" fmla="*/ 177800 w 2197100"/>
              <a:gd name="connsiteY14" fmla="*/ 1215152 h 1456452"/>
              <a:gd name="connsiteX15" fmla="*/ 381000 w 2197100"/>
              <a:gd name="connsiteY15" fmla="*/ 1456452 h 1456452"/>
              <a:gd name="connsiteX16" fmla="*/ 38100 w 2197100"/>
              <a:gd name="connsiteY16" fmla="*/ 1329452 h 1456452"/>
              <a:gd name="connsiteX17" fmla="*/ 0 w 2197100"/>
              <a:gd name="connsiteY17" fmla="*/ 948452 h 1456452"/>
              <a:gd name="connsiteX18" fmla="*/ 317500 w 2197100"/>
              <a:gd name="connsiteY18" fmla="*/ 529352 h 1456452"/>
              <a:gd name="connsiteX19" fmla="*/ 660400 w 2197100"/>
              <a:gd name="connsiteY19" fmla="*/ 224552 h 1456452"/>
              <a:gd name="connsiteX0" fmla="*/ 660400 w 2197100"/>
              <a:gd name="connsiteY0" fmla="*/ 224552 h 1472348"/>
              <a:gd name="connsiteX1" fmla="*/ 1358900 w 2197100"/>
              <a:gd name="connsiteY1" fmla="*/ 84852 h 1472348"/>
              <a:gd name="connsiteX2" fmla="*/ 1816100 w 2197100"/>
              <a:gd name="connsiteY2" fmla="*/ 300752 h 1472348"/>
              <a:gd name="connsiteX3" fmla="*/ 2197100 w 2197100"/>
              <a:gd name="connsiteY3" fmla="*/ 1202452 h 1472348"/>
              <a:gd name="connsiteX4" fmla="*/ 1803400 w 2197100"/>
              <a:gd name="connsiteY4" fmla="*/ 1367552 h 1472348"/>
              <a:gd name="connsiteX5" fmla="*/ 1689100 w 2197100"/>
              <a:gd name="connsiteY5" fmla="*/ 1291352 h 1472348"/>
              <a:gd name="connsiteX6" fmla="*/ 1607820 w 2197100"/>
              <a:gd name="connsiteY6" fmla="*/ 1149112 h 1472348"/>
              <a:gd name="connsiteX7" fmla="*/ 1379220 w 2197100"/>
              <a:gd name="connsiteY7" fmla="*/ 1029732 h 1472348"/>
              <a:gd name="connsiteX8" fmla="*/ 1191260 w 2197100"/>
              <a:gd name="connsiteY8" fmla="*/ 1184672 h 1472348"/>
              <a:gd name="connsiteX9" fmla="*/ 1193800 w 2197100"/>
              <a:gd name="connsiteY9" fmla="*/ 1456452 h 1472348"/>
              <a:gd name="connsiteX10" fmla="*/ 990600 w 2197100"/>
              <a:gd name="connsiteY10" fmla="*/ 1304052 h 1472348"/>
              <a:gd name="connsiteX11" fmla="*/ 685800 w 2197100"/>
              <a:gd name="connsiteY11" fmla="*/ 1227852 h 1472348"/>
              <a:gd name="connsiteX12" fmla="*/ 571500 w 2197100"/>
              <a:gd name="connsiteY12" fmla="*/ 1062752 h 1472348"/>
              <a:gd name="connsiteX13" fmla="*/ 241300 w 2197100"/>
              <a:gd name="connsiteY13" fmla="*/ 1075452 h 1472348"/>
              <a:gd name="connsiteX14" fmla="*/ 177800 w 2197100"/>
              <a:gd name="connsiteY14" fmla="*/ 1215152 h 1472348"/>
              <a:gd name="connsiteX15" fmla="*/ 381000 w 2197100"/>
              <a:gd name="connsiteY15" fmla="*/ 1456452 h 1472348"/>
              <a:gd name="connsiteX16" fmla="*/ 38100 w 2197100"/>
              <a:gd name="connsiteY16" fmla="*/ 1329452 h 1472348"/>
              <a:gd name="connsiteX17" fmla="*/ 0 w 2197100"/>
              <a:gd name="connsiteY17" fmla="*/ 948452 h 1472348"/>
              <a:gd name="connsiteX18" fmla="*/ 317500 w 2197100"/>
              <a:gd name="connsiteY18" fmla="*/ 529352 h 1472348"/>
              <a:gd name="connsiteX19" fmla="*/ 660400 w 2197100"/>
              <a:gd name="connsiteY19" fmla="*/ 224552 h 1472348"/>
              <a:gd name="connsiteX0" fmla="*/ 660400 w 2197100"/>
              <a:gd name="connsiteY0" fmla="*/ 224552 h 1478348"/>
              <a:gd name="connsiteX1" fmla="*/ 1358900 w 2197100"/>
              <a:gd name="connsiteY1" fmla="*/ 84852 h 1478348"/>
              <a:gd name="connsiteX2" fmla="*/ 1816100 w 2197100"/>
              <a:gd name="connsiteY2" fmla="*/ 300752 h 1478348"/>
              <a:gd name="connsiteX3" fmla="*/ 2197100 w 2197100"/>
              <a:gd name="connsiteY3" fmla="*/ 1202452 h 1478348"/>
              <a:gd name="connsiteX4" fmla="*/ 1803400 w 2197100"/>
              <a:gd name="connsiteY4" fmla="*/ 1367552 h 1478348"/>
              <a:gd name="connsiteX5" fmla="*/ 1689100 w 2197100"/>
              <a:gd name="connsiteY5" fmla="*/ 1291352 h 1478348"/>
              <a:gd name="connsiteX6" fmla="*/ 1607820 w 2197100"/>
              <a:gd name="connsiteY6" fmla="*/ 1149112 h 1478348"/>
              <a:gd name="connsiteX7" fmla="*/ 1379220 w 2197100"/>
              <a:gd name="connsiteY7" fmla="*/ 1029732 h 1478348"/>
              <a:gd name="connsiteX8" fmla="*/ 1191260 w 2197100"/>
              <a:gd name="connsiteY8" fmla="*/ 1184672 h 1478348"/>
              <a:gd name="connsiteX9" fmla="*/ 1193800 w 2197100"/>
              <a:gd name="connsiteY9" fmla="*/ 1456452 h 1478348"/>
              <a:gd name="connsiteX10" fmla="*/ 990600 w 2197100"/>
              <a:gd name="connsiteY10" fmla="*/ 1304052 h 1478348"/>
              <a:gd name="connsiteX11" fmla="*/ 685800 w 2197100"/>
              <a:gd name="connsiteY11" fmla="*/ 1227852 h 1478348"/>
              <a:gd name="connsiteX12" fmla="*/ 571500 w 2197100"/>
              <a:gd name="connsiteY12" fmla="*/ 1062752 h 1478348"/>
              <a:gd name="connsiteX13" fmla="*/ 241300 w 2197100"/>
              <a:gd name="connsiteY13" fmla="*/ 1075452 h 1478348"/>
              <a:gd name="connsiteX14" fmla="*/ 177800 w 2197100"/>
              <a:gd name="connsiteY14" fmla="*/ 1215152 h 1478348"/>
              <a:gd name="connsiteX15" fmla="*/ 381000 w 2197100"/>
              <a:gd name="connsiteY15" fmla="*/ 1456452 h 1478348"/>
              <a:gd name="connsiteX16" fmla="*/ 38100 w 2197100"/>
              <a:gd name="connsiteY16" fmla="*/ 1329452 h 1478348"/>
              <a:gd name="connsiteX17" fmla="*/ 0 w 2197100"/>
              <a:gd name="connsiteY17" fmla="*/ 948452 h 1478348"/>
              <a:gd name="connsiteX18" fmla="*/ 317500 w 2197100"/>
              <a:gd name="connsiteY18" fmla="*/ 529352 h 1478348"/>
              <a:gd name="connsiteX19" fmla="*/ 660400 w 2197100"/>
              <a:gd name="connsiteY19" fmla="*/ 224552 h 1478348"/>
              <a:gd name="connsiteX0" fmla="*/ 700223 w 2236923"/>
              <a:gd name="connsiteY0" fmla="*/ 224552 h 1478348"/>
              <a:gd name="connsiteX1" fmla="*/ 1398723 w 2236923"/>
              <a:gd name="connsiteY1" fmla="*/ 84852 h 1478348"/>
              <a:gd name="connsiteX2" fmla="*/ 1855923 w 2236923"/>
              <a:gd name="connsiteY2" fmla="*/ 300752 h 1478348"/>
              <a:gd name="connsiteX3" fmla="*/ 2236923 w 2236923"/>
              <a:gd name="connsiteY3" fmla="*/ 1202452 h 1478348"/>
              <a:gd name="connsiteX4" fmla="*/ 1843223 w 2236923"/>
              <a:gd name="connsiteY4" fmla="*/ 1367552 h 1478348"/>
              <a:gd name="connsiteX5" fmla="*/ 1728923 w 2236923"/>
              <a:gd name="connsiteY5" fmla="*/ 1291352 h 1478348"/>
              <a:gd name="connsiteX6" fmla="*/ 1647643 w 2236923"/>
              <a:gd name="connsiteY6" fmla="*/ 1149112 h 1478348"/>
              <a:gd name="connsiteX7" fmla="*/ 1419043 w 2236923"/>
              <a:gd name="connsiteY7" fmla="*/ 1029732 h 1478348"/>
              <a:gd name="connsiteX8" fmla="*/ 1231083 w 2236923"/>
              <a:gd name="connsiteY8" fmla="*/ 1184672 h 1478348"/>
              <a:gd name="connsiteX9" fmla="*/ 1233623 w 2236923"/>
              <a:gd name="connsiteY9" fmla="*/ 1456452 h 1478348"/>
              <a:gd name="connsiteX10" fmla="*/ 1030423 w 2236923"/>
              <a:gd name="connsiteY10" fmla="*/ 1304052 h 1478348"/>
              <a:gd name="connsiteX11" fmla="*/ 725623 w 2236923"/>
              <a:gd name="connsiteY11" fmla="*/ 1227852 h 1478348"/>
              <a:gd name="connsiteX12" fmla="*/ 611323 w 2236923"/>
              <a:gd name="connsiteY12" fmla="*/ 1062752 h 1478348"/>
              <a:gd name="connsiteX13" fmla="*/ 281123 w 2236923"/>
              <a:gd name="connsiteY13" fmla="*/ 1075452 h 1478348"/>
              <a:gd name="connsiteX14" fmla="*/ 217623 w 2236923"/>
              <a:gd name="connsiteY14" fmla="*/ 1215152 h 1478348"/>
              <a:gd name="connsiteX15" fmla="*/ 420823 w 2236923"/>
              <a:gd name="connsiteY15" fmla="*/ 1456452 h 1478348"/>
              <a:gd name="connsiteX16" fmla="*/ 77923 w 2236923"/>
              <a:gd name="connsiteY16" fmla="*/ 1329452 h 1478348"/>
              <a:gd name="connsiteX17" fmla="*/ 39823 w 2236923"/>
              <a:gd name="connsiteY17" fmla="*/ 948452 h 1478348"/>
              <a:gd name="connsiteX18" fmla="*/ 357323 w 2236923"/>
              <a:gd name="connsiteY18" fmla="*/ 529352 h 1478348"/>
              <a:gd name="connsiteX19" fmla="*/ 700223 w 2236923"/>
              <a:gd name="connsiteY19" fmla="*/ 224552 h 1478348"/>
              <a:gd name="connsiteX0" fmla="*/ 718984 w 2255684"/>
              <a:gd name="connsiteY0" fmla="*/ 224552 h 1478348"/>
              <a:gd name="connsiteX1" fmla="*/ 1417484 w 2255684"/>
              <a:gd name="connsiteY1" fmla="*/ 84852 h 1478348"/>
              <a:gd name="connsiteX2" fmla="*/ 1874684 w 2255684"/>
              <a:gd name="connsiteY2" fmla="*/ 300752 h 1478348"/>
              <a:gd name="connsiteX3" fmla="*/ 2255684 w 2255684"/>
              <a:gd name="connsiteY3" fmla="*/ 1202452 h 1478348"/>
              <a:gd name="connsiteX4" fmla="*/ 1861984 w 2255684"/>
              <a:gd name="connsiteY4" fmla="*/ 1367552 h 1478348"/>
              <a:gd name="connsiteX5" fmla="*/ 1747684 w 2255684"/>
              <a:gd name="connsiteY5" fmla="*/ 1291352 h 1478348"/>
              <a:gd name="connsiteX6" fmla="*/ 1666404 w 2255684"/>
              <a:gd name="connsiteY6" fmla="*/ 1149112 h 1478348"/>
              <a:gd name="connsiteX7" fmla="*/ 1437804 w 2255684"/>
              <a:gd name="connsiteY7" fmla="*/ 1029732 h 1478348"/>
              <a:gd name="connsiteX8" fmla="*/ 1249844 w 2255684"/>
              <a:gd name="connsiteY8" fmla="*/ 1184672 h 1478348"/>
              <a:gd name="connsiteX9" fmla="*/ 1252384 w 2255684"/>
              <a:gd name="connsiteY9" fmla="*/ 1456452 h 1478348"/>
              <a:gd name="connsiteX10" fmla="*/ 1049184 w 2255684"/>
              <a:gd name="connsiteY10" fmla="*/ 1304052 h 1478348"/>
              <a:gd name="connsiteX11" fmla="*/ 744384 w 2255684"/>
              <a:gd name="connsiteY11" fmla="*/ 1227852 h 1478348"/>
              <a:gd name="connsiteX12" fmla="*/ 630084 w 2255684"/>
              <a:gd name="connsiteY12" fmla="*/ 1062752 h 1478348"/>
              <a:gd name="connsiteX13" fmla="*/ 299884 w 2255684"/>
              <a:gd name="connsiteY13" fmla="*/ 1075452 h 1478348"/>
              <a:gd name="connsiteX14" fmla="*/ 236384 w 2255684"/>
              <a:gd name="connsiteY14" fmla="*/ 1215152 h 1478348"/>
              <a:gd name="connsiteX15" fmla="*/ 439584 w 2255684"/>
              <a:gd name="connsiteY15" fmla="*/ 1456452 h 1478348"/>
              <a:gd name="connsiteX16" fmla="*/ 96684 w 2255684"/>
              <a:gd name="connsiteY16" fmla="*/ 1329452 h 1478348"/>
              <a:gd name="connsiteX17" fmla="*/ 58584 w 2255684"/>
              <a:gd name="connsiteY17" fmla="*/ 948452 h 1478348"/>
              <a:gd name="connsiteX18" fmla="*/ 376084 w 2255684"/>
              <a:gd name="connsiteY18" fmla="*/ 529352 h 1478348"/>
              <a:gd name="connsiteX19" fmla="*/ 718984 w 2255684"/>
              <a:gd name="connsiteY19" fmla="*/ 224552 h 1478348"/>
              <a:gd name="connsiteX0" fmla="*/ 709026 w 2245726"/>
              <a:gd name="connsiteY0" fmla="*/ 224552 h 1478348"/>
              <a:gd name="connsiteX1" fmla="*/ 1407526 w 2245726"/>
              <a:gd name="connsiteY1" fmla="*/ 84852 h 1478348"/>
              <a:gd name="connsiteX2" fmla="*/ 1864726 w 2245726"/>
              <a:gd name="connsiteY2" fmla="*/ 300752 h 1478348"/>
              <a:gd name="connsiteX3" fmla="*/ 2245726 w 2245726"/>
              <a:gd name="connsiteY3" fmla="*/ 1202452 h 1478348"/>
              <a:gd name="connsiteX4" fmla="*/ 1852026 w 2245726"/>
              <a:gd name="connsiteY4" fmla="*/ 1367552 h 1478348"/>
              <a:gd name="connsiteX5" fmla="*/ 1737726 w 2245726"/>
              <a:gd name="connsiteY5" fmla="*/ 1291352 h 1478348"/>
              <a:gd name="connsiteX6" fmla="*/ 1656446 w 2245726"/>
              <a:gd name="connsiteY6" fmla="*/ 1149112 h 1478348"/>
              <a:gd name="connsiteX7" fmla="*/ 1427846 w 2245726"/>
              <a:gd name="connsiteY7" fmla="*/ 1029732 h 1478348"/>
              <a:gd name="connsiteX8" fmla="*/ 1239886 w 2245726"/>
              <a:gd name="connsiteY8" fmla="*/ 1184672 h 1478348"/>
              <a:gd name="connsiteX9" fmla="*/ 1242426 w 2245726"/>
              <a:gd name="connsiteY9" fmla="*/ 1456452 h 1478348"/>
              <a:gd name="connsiteX10" fmla="*/ 1039226 w 2245726"/>
              <a:gd name="connsiteY10" fmla="*/ 1304052 h 1478348"/>
              <a:gd name="connsiteX11" fmla="*/ 734426 w 2245726"/>
              <a:gd name="connsiteY11" fmla="*/ 1227852 h 1478348"/>
              <a:gd name="connsiteX12" fmla="*/ 620126 w 2245726"/>
              <a:gd name="connsiteY12" fmla="*/ 1062752 h 1478348"/>
              <a:gd name="connsiteX13" fmla="*/ 289926 w 2245726"/>
              <a:gd name="connsiteY13" fmla="*/ 1075452 h 1478348"/>
              <a:gd name="connsiteX14" fmla="*/ 226426 w 2245726"/>
              <a:gd name="connsiteY14" fmla="*/ 1215152 h 1478348"/>
              <a:gd name="connsiteX15" fmla="*/ 429626 w 2245726"/>
              <a:gd name="connsiteY15" fmla="*/ 1456452 h 1478348"/>
              <a:gd name="connsiteX16" fmla="*/ 86726 w 2245726"/>
              <a:gd name="connsiteY16" fmla="*/ 1329452 h 1478348"/>
              <a:gd name="connsiteX17" fmla="*/ 48626 w 2245726"/>
              <a:gd name="connsiteY17" fmla="*/ 948452 h 1478348"/>
              <a:gd name="connsiteX18" fmla="*/ 366126 w 2245726"/>
              <a:gd name="connsiteY18" fmla="*/ 529352 h 1478348"/>
              <a:gd name="connsiteX19" fmla="*/ 709026 w 2245726"/>
              <a:gd name="connsiteY19" fmla="*/ 224552 h 1478348"/>
              <a:gd name="connsiteX0" fmla="*/ 687148 w 2223848"/>
              <a:gd name="connsiteY0" fmla="*/ 224552 h 1478348"/>
              <a:gd name="connsiteX1" fmla="*/ 1385648 w 2223848"/>
              <a:gd name="connsiteY1" fmla="*/ 84852 h 1478348"/>
              <a:gd name="connsiteX2" fmla="*/ 1842848 w 2223848"/>
              <a:gd name="connsiteY2" fmla="*/ 300752 h 1478348"/>
              <a:gd name="connsiteX3" fmla="*/ 2223848 w 2223848"/>
              <a:gd name="connsiteY3" fmla="*/ 1202452 h 1478348"/>
              <a:gd name="connsiteX4" fmla="*/ 1830148 w 2223848"/>
              <a:gd name="connsiteY4" fmla="*/ 1367552 h 1478348"/>
              <a:gd name="connsiteX5" fmla="*/ 1715848 w 2223848"/>
              <a:gd name="connsiteY5" fmla="*/ 1291352 h 1478348"/>
              <a:gd name="connsiteX6" fmla="*/ 1634568 w 2223848"/>
              <a:gd name="connsiteY6" fmla="*/ 1149112 h 1478348"/>
              <a:gd name="connsiteX7" fmla="*/ 1405968 w 2223848"/>
              <a:gd name="connsiteY7" fmla="*/ 1029732 h 1478348"/>
              <a:gd name="connsiteX8" fmla="*/ 1218008 w 2223848"/>
              <a:gd name="connsiteY8" fmla="*/ 1184672 h 1478348"/>
              <a:gd name="connsiteX9" fmla="*/ 1220548 w 2223848"/>
              <a:gd name="connsiteY9" fmla="*/ 1456452 h 1478348"/>
              <a:gd name="connsiteX10" fmla="*/ 1017348 w 2223848"/>
              <a:gd name="connsiteY10" fmla="*/ 1304052 h 1478348"/>
              <a:gd name="connsiteX11" fmla="*/ 712548 w 2223848"/>
              <a:gd name="connsiteY11" fmla="*/ 1227852 h 1478348"/>
              <a:gd name="connsiteX12" fmla="*/ 598248 w 2223848"/>
              <a:gd name="connsiteY12" fmla="*/ 1062752 h 1478348"/>
              <a:gd name="connsiteX13" fmla="*/ 268048 w 2223848"/>
              <a:gd name="connsiteY13" fmla="*/ 1075452 h 1478348"/>
              <a:gd name="connsiteX14" fmla="*/ 204548 w 2223848"/>
              <a:gd name="connsiteY14" fmla="*/ 1215152 h 1478348"/>
              <a:gd name="connsiteX15" fmla="*/ 407748 w 2223848"/>
              <a:gd name="connsiteY15" fmla="*/ 1456452 h 1478348"/>
              <a:gd name="connsiteX16" fmla="*/ 64848 w 2223848"/>
              <a:gd name="connsiteY16" fmla="*/ 1329452 h 1478348"/>
              <a:gd name="connsiteX17" fmla="*/ 26748 w 2223848"/>
              <a:gd name="connsiteY17" fmla="*/ 948452 h 1478348"/>
              <a:gd name="connsiteX18" fmla="*/ 344248 w 2223848"/>
              <a:gd name="connsiteY18" fmla="*/ 529352 h 1478348"/>
              <a:gd name="connsiteX19" fmla="*/ 687148 w 2223848"/>
              <a:gd name="connsiteY19" fmla="*/ 224552 h 1478348"/>
              <a:gd name="connsiteX0" fmla="*/ 699446 w 2236146"/>
              <a:gd name="connsiteY0" fmla="*/ 224552 h 1478348"/>
              <a:gd name="connsiteX1" fmla="*/ 1397946 w 2236146"/>
              <a:gd name="connsiteY1" fmla="*/ 84852 h 1478348"/>
              <a:gd name="connsiteX2" fmla="*/ 1855146 w 2236146"/>
              <a:gd name="connsiteY2" fmla="*/ 300752 h 1478348"/>
              <a:gd name="connsiteX3" fmla="*/ 2236146 w 2236146"/>
              <a:gd name="connsiteY3" fmla="*/ 1202452 h 1478348"/>
              <a:gd name="connsiteX4" fmla="*/ 1842446 w 2236146"/>
              <a:gd name="connsiteY4" fmla="*/ 1367552 h 1478348"/>
              <a:gd name="connsiteX5" fmla="*/ 1728146 w 2236146"/>
              <a:gd name="connsiteY5" fmla="*/ 1291352 h 1478348"/>
              <a:gd name="connsiteX6" fmla="*/ 1646866 w 2236146"/>
              <a:gd name="connsiteY6" fmla="*/ 1149112 h 1478348"/>
              <a:gd name="connsiteX7" fmla="*/ 1418266 w 2236146"/>
              <a:gd name="connsiteY7" fmla="*/ 1029732 h 1478348"/>
              <a:gd name="connsiteX8" fmla="*/ 1230306 w 2236146"/>
              <a:gd name="connsiteY8" fmla="*/ 1184672 h 1478348"/>
              <a:gd name="connsiteX9" fmla="*/ 1232846 w 2236146"/>
              <a:gd name="connsiteY9" fmla="*/ 1456452 h 1478348"/>
              <a:gd name="connsiteX10" fmla="*/ 1029646 w 2236146"/>
              <a:gd name="connsiteY10" fmla="*/ 1304052 h 1478348"/>
              <a:gd name="connsiteX11" fmla="*/ 724846 w 2236146"/>
              <a:gd name="connsiteY11" fmla="*/ 1227852 h 1478348"/>
              <a:gd name="connsiteX12" fmla="*/ 610546 w 2236146"/>
              <a:gd name="connsiteY12" fmla="*/ 1062752 h 1478348"/>
              <a:gd name="connsiteX13" fmla="*/ 280346 w 2236146"/>
              <a:gd name="connsiteY13" fmla="*/ 1075452 h 1478348"/>
              <a:gd name="connsiteX14" fmla="*/ 216846 w 2236146"/>
              <a:gd name="connsiteY14" fmla="*/ 1215152 h 1478348"/>
              <a:gd name="connsiteX15" fmla="*/ 420046 w 2236146"/>
              <a:gd name="connsiteY15" fmla="*/ 1456452 h 1478348"/>
              <a:gd name="connsiteX16" fmla="*/ 77146 w 2236146"/>
              <a:gd name="connsiteY16" fmla="*/ 1329452 h 1478348"/>
              <a:gd name="connsiteX17" fmla="*/ 39046 w 2236146"/>
              <a:gd name="connsiteY17" fmla="*/ 948452 h 1478348"/>
              <a:gd name="connsiteX18" fmla="*/ 356546 w 2236146"/>
              <a:gd name="connsiteY18" fmla="*/ 529352 h 1478348"/>
              <a:gd name="connsiteX19" fmla="*/ 699446 w 2236146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  <a:gd name="connsiteX0" fmla="*/ 704564 w 2241264"/>
              <a:gd name="connsiteY0" fmla="*/ 224552 h 1478348"/>
              <a:gd name="connsiteX1" fmla="*/ 1403064 w 2241264"/>
              <a:gd name="connsiteY1" fmla="*/ 84852 h 1478348"/>
              <a:gd name="connsiteX2" fmla="*/ 1860264 w 2241264"/>
              <a:gd name="connsiteY2" fmla="*/ 300752 h 1478348"/>
              <a:gd name="connsiteX3" fmla="*/ 2241264 w 2241264"/>
              <a:gd name="connsiteY3" fmla="*/ 1202452 h 1478348"/>
              <a:gd name="connsiteX4" fmla="*/ 1847564 w 2241264"/>
              <a:gd name="connsiteY4" fmla="*/ 1367552 h 1478348"/>
              <a:gd name="connsiteX5" fmla="*/ 1733264 w 2241264"/>
              <a:gd name="connsiteY5" fmla="*/ 1291352 h 1478348"/>
              <a:gd name="connsiteX6" fmla="*/ 1651984 w 2241264"/>
              <a:gd name="connsiteY6" fmla="*/ 1149112 h 1478348"/>
              <a:gd name="connsiteX7" fmla="*/ 1423384 w 2241264"/>
              <a:gd name="connsiteY7" fmla="*/ 1029732 h 1478348"/>
              <a:gd name="connsiteX8" fmla="*/ 1235424 w 2241264"/>
              <a:gd name="connsiteY8" fmla="*/ 1184672 h 1478348"/>
              <a:gd name="connsiteX9" fmla="*/ 1237964 w 2241264"/>
              <a:gd name="connsiteY9" fmla="*/ 1456452 h 1478348"/>
              <a:gd name="connsiteX10" fmla="*/ 1034764 w 2241264"/>
              <a:gd name="connsiteY10" fmla="*/ 1304052 h 1478348"/>
              <a:gd name="connsiteX11" fmla="*/ 729964 w 2241264"/>
              <a:gd name="connsiteY11" fmla="*/ 1227852 h 1478348"/>
              <a:gd name="connsiteX12" fmla="*/ 615664 w 2241264"/>
              <a:gd name="connsiteY12" fmla="*/ 1062752 h 1478348"/>
              <a:gd name="connsiteX13" fmla="*/ 285464 w 2241264"/>
              <a:gd name="connsiteY13" fmla="*/ 1075452 h 1478348"/>
              <a:gd name="connsiteX14" fmla="*/ 221964 w 2241264"/>
              <a:gd name="connsiteY14" fmla="*/ 1215152 h 1478348"/>
              <a:gd name="connsiteX15" fmla="*/ 425164 w 2241264"/>
              <a:gd name="connsiteY15" fmla="*/ 1456452 h 1478348"/>
              <a:gd name="connsiteX16" fmla="*/ 82264 w 2241264"/>
              <a:gd name="connsiteY16" fmla="*/ 1329452 h 1478348"/>
              <a:gd name="connsiteX17" fmla="*/ 44164 w 2241264"/>
              <a:gd name="connsiteY17" fmla="*/ 948452 h 1478348"/>
              <a:gd name="connsiteX18" fmla="*/ 361664 w 2241264"/>
              <a:gd name="connsiteY18" fmla="*/ 529352 h 1478348"/>
              <a:gd name="connsiteX19" fmla="*/ 704564 w 2241264"/>
              <a:gd name="connsiteY19" fmla="*/ 224552 h 147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1264" h="1478348">
                <a:moveTo>
                  <a:pt x="704564" y="224552"/>
                </a:moveTo>
                <a:cubicBezTo>
                  <a:pt x="1005977" y="-142055"/>
                  <a:pt x="1360731" y="39979"/>
                  <a:pt x="1403064" y="84852"/>
                </a:cubicBezTo>
                <a:cubicBezTo>
                  <a:pt x="1624044" y="149199"/>
                  <a:pt x="1822164" y="244025"/>
                  <a:pt x="1860264" y="300752"/>
                </a:cubicBezTo>
                <a:cubicBezTo>
                  <a:pt x="1964404" y="410819"/>
                  <a:pt x="1931384" y="612325"/>
                  <a:pt x="2241264" y="1202452"/>
                </a:cubicBezTo>
                <a:cubicBezTo>
                  <a:pt x="2087171" y="1204145"/>
                  <a:pt x="1940697" y="1388719"/>
                  <a:pt x="1847564" y="1367552"/>
                </a:cubicBezTo>
                <a:lnTo>
                  <a:pt x="1733264" y="1291352"/>
                </a:lnTo>
                <a:cubicBezTo>
                  <a:pt x="1716331" y="1236319"/>
                  <a:pt x="1699397" y="1211765"/>
                  <a:pt x="1651984" y="1149112"/>
                </a:cubicBezTo>
                <a:cubicBezTo>
                  <a:pt x="1563084" y="1068679"/>
                  <a:pt x="1504664" y="1041585"/>
                  <a:pt x="1423384" y="1029732"/>
                </a:cubicBezTo>
                <a:cubicBezTo>
                  <a:pt x="1330251" y="1078839"/>
                  <a:pt x="1305697" y="1089845"/>
                  <a:pt x="1235424" y="1184672"/>
                </a:cubicBezTo>
                <a:cubicBezTo>
                  <a:pt x="1236271" y="1275265"/>
                  <a:pt x="1259977" y="1373479"/>
                  <a:pt x="1237964" y="1456452"/>
                </a:cubicBezTo>
                <a:lnTo>
                  <a:pt x="1034764" y="1304052"/>
                </a:lnTo>
                <a:cubicBezTo>
                  <a:pt x="933164" y="1278652"/>
                  <a:pt x="892524" y="1359932"/>
                  <a:pt x="729964" y="1227852"/>
                </a:cubicBezTo>
                <a:lnTo>
                  <a:pt x="615664" y="1062752"/>
                </a:lnTo>
                <a:lnTo>
                  <a:pt x="285464" y="1075452"/>
                </a:lnTo>
                <a:lnTo>
                  <a:pt x="221964" y="1215152"/>
                </a:lnTo>
                <a:lnTo>
                  <a:pt x="425164" y="1456452"/>
                </a:lnTo>
                <a:cubicBezTo>
                  <a:pt x="242284" y="1520799"/>
                  <a:pt x="127984" y="1432745"/>
                  <a:pt x="82264" y="1329452"/>
                </a:cubicBezTo>
                <a:cubicBezTo>
                  <a:pt x="-52356" y="1164352"/>
                  <a:pt x="11144" y="1044972"/>
                  <a:pt x="44164" y="948452"/>
                </a:cubicBezTo>
                <a:cubicBezTo>
                  <a:pt x="180477" y="732552"/>
                  <a:pt x="210111" y="676672"/>
                  <a:pt x="361664" y="529352"/>
                </a:cubicBezTo>
                <a:cubicBezTo>
                  <a:pt x="430244" y="382032"/>
                  <a:pt x="529304" y="326152"/>
                  <a:pt x="704564" y="224552"/>
                </a:cubicBezTo>
                <a:close/>
              </a:path>
            </a:pathLst>
          </a:custGeom>
          <a:gradFill>
            <a:gsLst>
              <a:gs pos="0">
                <a:srgbClr val="7C7B40"/>
              </a:gs>
              <a:gs pos="54000">
                <a:srgbClr val="26211E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3D2AE58-496A-43E9-B994-0A8280EA6F82}"/>
              </a:ext>
            </a:extLst>
          </p:cNvPr>
          <p:cNvSpPr/>
          <p:nvPr/>
        </p:nvSpPr>
        <p:spPr>
          <a:xfrm>
            <a:off x="11408463" y="6124772"/>
            <a:ext cx="34978" cy="10585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CD4699-8C93-4194-A5DE-AE377ABC6D29}"/>
              </a:ext>
            </a:extLst>
          </p:cNvPr>
          <p:cNvSpPr/>
          <p:nvPr/>
        </p:nvSpPr>
        <p:spPr>
          <a:xfrm>
            <a:off x="11379192" y="6159750"/>
            <a:ext cx="201031" cy="265095"/>
          </a:xfrm>
          <a:custGeom>
            <a:avLst/>
            <a:gdLst>
              <a:gd name="connsiteX0" fmla="*/ 998220 w 1386840"/>
              <a:gd name="connsiteY0" fmla="*/ 0 h 1828800"/>
              <a:gd name="connsiteX1" fmla="*/ 853440 w 1386840"/>
              <a:gd name="connsiteY1" fmla="*/ 800100 h 1828800"/>
              <a:gd name="connsiteX2" fmla="*/ 640080 w 1386840"/>
              <a:gd name="connsiteY2" fmla="*/ 998220 h 1828800"/>
              <a:gd name="connsiteX3" fmla="*/ 586740 w 1386840"/>
              <a:gd name="connsiteY3" fmla="*/ 967740 h 1828800"/>
              <a:gd name="connsiteX4" fmla="*/ 38100 w 1386840"/>
              <a:gd name="connsiteY4" fmla="*/ 1470660 h 1828800"/>
              <a:gd name="connsiteX5" fmla="*/ 0 w 1386840"/>
              <a:gd name="connsiteY5" fmla="*/ 1615440 h 1828800"/>
              <a:gd name="connsiteX6" fmla="*/ 160020 w 1386840"/>
              <a:gd name="connsiteY6" fmla="*/ 1584960 h 1828800"/>
              <a:gd name="connsiteX7" fmla="*/ 327660 w 1386840"/>
              <a:gd name="connsiteY7" fmla="*/ 1676400 h 1828800"/>
              <a:gd name="connsiteX8" fmla="*/ 251460 w 1386840"/>
              <a:gd name="connsiteY8" fmla="*/ 1828800 h 1828800"/>
              <a:gd name="connsiteX9" fmla="*/ 708660 w 1386840"/>
              <a:gd name="connsiteY9" fmla="*/ 1828800 h 1828800"/>
              <a:gd name="connsiteX10" fmla="*/ 944880 w 1386840"/>
              <a:gd name="connsiteY10" fmla="*/ 1524000 h 1828800"/>
              <a:gd name="connsiteX11" fmla="*/ 1386840 w 1386840"/>
              <a:gd name="connsiteY11" fmla="*/ 579120 h 1828800"/>
              <a:gd name="connsiteX12" fmla="*/ 998220 w 1386840"/>
              <a:gd name="connsiteY1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6840" h="1828800">
                <a:moveTo>
                  <a:pt x="998220" y="0"/>
                </a:moveTo>
                <a:lnTo>
                  <a:pt x="853440" y="800100"/>
                </a:lnTo>
                <a:lnTo>
                  <a:pt x="640080" y="998220"/>
                </a:lnTo>
                <a:lnTo>
                  <a:pt x="586740" y="967740"/>
                </a:lnTo>
                <a:lnTo>
                  <a:pt x="38100" y="1470660"/>
                </a:lnTo>
                <a:lnTo>
                  <a:pt x="0" y="1615440"/>
                </a:lnTo>
                <a:lnTo>
                  <a:pt x="160020" y="1584960"/>
                </a:lnTo>
                <a:lnTo>
                  <a:pt x="327660" y="1676400"/>
                </a:lnTo>
                <a:lnTo>
                  <a:pt x="251460" y="1828800"/>
                </a:lnTo>
                <a:lnTo>
                  <a:pt x="708660" y="1828800"/>
                </a:lnTo>
                <a:lnTo>
                  <a:pt x="944880" y="1524000"/>
                </a:lnTo>
                <a:lnTo>
                  <a:pt x="1386840" y="579120"/>
                </a:lnTo>
                <a:lnTo>
                  <a:pt x="998220" y="0"/>
                </a:lnTo>
                <a:close/>
              </a:path>
            </a:pathLst>
          </a:custGeom>
          <a:solidFill>
            <a:srgbClr val="52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C1790E0-55B6-42EA-AEF9-4CBFA308E5A2}"/>
              </a:ext>
            </a:extLst>
          </p:cNvPr>
          <p:cNvSpPr/>
          <p:nvPr/>
        </p:nvSpPr>
        <p:spPr>
          <a:xfrm rot="19847742">
            <a:off x="11335550" y="6046294"/>
            <a:ext cx="51924" cy="15517"/>
          </a:xfrm>
          <a:custGeom>
            <a:avLst/>
            <a:gdLst>
              <a:gd name="connsiteX0" fmla="*/ 0 w 241300"/>
              <a:gd name="connsiteY0" fmla="*/ 73025 h 73025"/>
              <a:gd name="connsiteX1" fmla="*/ 53975 w 241300"/>
              <a:gd name="connsiteY1" fmla="*/ 38100 h 73025"/>
              <a:gd name="connsiteX2" fmla="*/ 241300 w 241300"/>
              <a:gd name="connsiteY2" fmla="*/ 0 h 73025"/>
              <a:gd name="connsiteX3" fmla="*/ 79375 w 241300"/>
              <a:gd name="connsiteY3" fmla="*/ 73025 h 73025"/>
              <a:gd name="connsiteX4" fmla="*/ 0 w 2413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73025">
                <a:moveTo>
                  <a:pt x="0" y="73025"/>
                </a:moveTo>
                <a:lnTo>
                  <a:pt x="53975" y="38100"/>
                </a:lnTo>
                <a:lnTo>
                  <a:pt x="241300" y="0"/>
                </a:lnTo>
                <a:lnTo>
                  <a:pt x="79375" y="73025"/>
                </a:lnTo>
                <a:lnTo>
                  <a:pt x="0" y="73025"/>
                </a:lnTo>
                <a:close/>
              </a:path>
            </a:pathLst>
          </a:custGeom>
          <a:solidFill>
            <a:srgbClr val="534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CC47FE6-8734-4C1A-8B8B-4E95BE072EE7}"/>
              </a:ext>
            </a:extLst>
          </p:cNvPr>
          <p:cNvSpPr/>
          <p:nvPr/>
        </p:nvSpPr>
        <p:spPr>
          <a:xfrm>
            <a:off x="11517539" y="6148409"/>
            <a:ext cx="67378" cy="129234"/>
          </a:xfrm>
          <a:custGeom>
            <a:avLst/>
            <a:gdLst>
              <a:gd name="connsiteX0" fmla="*/ 83820 w 464820"/>
              <a:gd name="connsiteY0" fmla="*/ 0 h 891540"/>
              <a:gd name="connsiteX1" fmla="*/ 38100 w 464820"/>
              <a:gd name="connsiteY1" fmla="*/ 228600 h 891540"/>
              <a:gd name="connsiteX2" fmla="*/ 0 w 464820"/>
              <a:gd name="connsiteY2" fmla="*/ 396240 h 891540"/>
              <a:gd name="connsiteX3" fmla="*/ 114300 w 464820"/>
              <a:gd name="connsiteY3" fmla="*/ 891540 h 891540"/>
              <a:gd name="connsiteX4" fmla="*/ 464820 w 464820"/>
              <a:gd name="connsiteY4" fmla="*/ 205740 h 891540"/>
              <a:gd name="connsiteX5" fmla="*/ 83820 w 464820"/>
              <a:gd name="connsiteY5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" h="891540">
                <a:moveTo>
                  <a:pt x="83820" y="0"/>
                </a:moveTo>
                <a:lnTo>
                  <a:pt x="38100" y="228600"/>
                </a:lnTo>
                <a:lnTo>
                  <a:pt x="0" y="396240"/>
                </a:lnTo>
                <a:lnTo>
                  <a:pt x="114300" y="891540"/>
                </a:lnTo>
                <a:lnTo>
                  <a:pt x="464820" y="205740"/>
                </a:lnTo>
                <a:lnTo>
                  <a:pt x="838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E737FF6-FC99-43B7-A373-B9228F807548}"/>
              </a:ext>
            </a:extLst>
          </p:cNvPr>
          <p:cNvSpPr/>
          <p:nvPr/>
        </p:nvSpPr>
        <p:spPr>
          <a:xfrm>
            <a:off x="11516158" y="5995985"/>
            <a:ext cx="113218" cy="246607"/>
          </a:xfrm>
          <a:custGeom>
            <a:avLst/>
            <a:gdLst>
              <a:gd name="connsiteX0" fmla="*/ 466725 w 781050"/>
              <a:gd name="connsiteY0" fmla="*/ 0 h 1676400"/>
              <a:gd name="connsiteX1" fmla="*/ 638175 w 781050"/>
              <a:gd name="connsiteY1" fmla="*/ 47625 h 1676400"/>
              <a:gd name="connsiteX2" fmla="*/ 723900 w 781050"/>
              <a:gd name="connsiteY2" fmla="*/ 142875 h 1676400"/>
              <a:gd name="connsiteX3" fmla="*/ 781050 w 781050"/>
              <a:gd name="connsiteY3" fmla="*/ 342900 h 1676400"/>
              <a:gd name="connsiteX4" fmla="*/ 333375 w 781050"/>
              <a:gd name="connsiteY4" fmla="*/ 1676400 h 1676400"/>
              <a:gd name="connsiteX5" fmla="*/ 161925 w 781050"/>
              <a:gd name="connsiteY5" fmla="*/ 1428750 h 1676400"/>
              <a:gd name="connsiteX6" fmla="*/ 19050 w 781050"/>
              <a:gd name="connsiteY6" fmla="*/ 1114425 h 1676400"/>
              <a:gd name="connsiteX7" fmla="*/ 19050 w 781050"/>
              <a:gd name="connsiteY7" fmla="*/ 1085850 h 1676400"/>
              <a:gd name="connsiteX8" fmla="*/ 0 w 781050"/>
              <a:gd name="connsiteY8" fmla="*/ 904875 h 1676400"/>
              <a:gd name="connsiteX9" fmla="*/ 95250 w 781050"/>
              <a:gd name="connsiteY9" fmla="*/ 942975 h 1676400"/>
              <a:gd name="connsiteX10" fmla="*/ 542925 w 781050"/>
              <a:gd name="connsiteY10" fmla="*/ 114300 h 1676400"/>
              <a:gd name="connsiteX11" fmla="*/ 466725 w 781050"/>
              <a:gd name="connsiteY11" fmla="*/ 0 h 1676400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42925 w 781050"/>
              <a:gd name="connsiteY10" fmla="*/ 9048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0 h 1652588"/>
              <a:gd name="connsiteX1" fmla="*/ 638175 w 781050"/>
              <a:gd name="connsiteY1" fmla="*/ 23813 h 1652588"/>
              <a:gd name="connsiteX2" fmla="*/ 723900 w 781050"/>
              <a:gd name="connsiteY2" fmla="*/ 119063 h 1652588"/>
              <a:gd name="connsiteX3" fmla="*/ 781050 w 781050"/>
              <a:gd name="connsiteY3" fmla="*/ 319088 h 1652588"/>
              <a:gd name="connsiteX4" fmla="*/ 333375 w 781050"/>
              <a:gd name="connsiteY4" fmla="*/ 1652588 h 1652588"/>
              <a:gd name="connsiteX5" fmla="*/ 161925 w 781050"/>
              <a:gd name="connsiteY5" fmla="*/ 1404938 h 1652588"/>
              <a:gd name="connsiteX6" fmla="*/ 19050 w 781050"/>
              <a:gd name="connsiteY6" fmla="*/ 1090613 h 1652588"/>
              <a:gd name="connsiteX7" fmla="*/ 19050 w 781050"/>
              <a:gd name="connsiteY7" fmla="*/ 1062038 h 1652588"/>
              <a:gd name="connsiteX8" fmla="*/ 0 w 781050"/>
              <a:gd name="connsiteY8" fmla="*/ 881063 h 1652588"/>
              <a:gd name="connsiteX9" fmla="*/ 95250 w 781050"/>
              <a:gd name="connsiteY9" fmla="*/ 919163 h 1652588"/>
              <a:gd name="connsiteX10" fmla="*/ 519112 w 781050"/>
              <a:gd name="connsiteY10" fmla="*/ 109538 h 1652588"/>
              <a:gd name="connsiteX11" fmla="*/ 409575 w 781050"/>
              <a:gd name="connsiteY11" fmla="*/ 0 h 1652588"/>
              <a:gd name="connsiteX0" fmla="*/ 409575 w 781050"/>
              <a:gd name="connsiteY0" fmla="*/ 49569 h 1702157"/>
              <a:gd name="connsiteX1" fmla="*/ 638175 w 781050"/>
              <a:gd name="connsiteY1" fmla="*/ 73382 h 1702157"/>
              <a:gd name="connsiteX2" fmla="*/ 723900 w 781050"/>
              <a:gd name="connsiteY2" fmla="*/ 168632 h 1702157"/>
              <a:gd name="connsiteX3" fmla="*/ 781050 w 781050"/>
              <a:gd name="connsiteY3" fmla="*/ 368657 h 1702157"/>
              <a:gd name="connsiteX4" fmla="*/ 333375 w 781050"/>
              <a:gd name="connsiteY4" fmla="*/ 1702157 h 1702157"/>
              <a:gd name="connsiteX5" fmla="*/ 161925 w 781050"/>
              <a:gd name="connsiteY5" fmla="*/ 1454507 h 1702157"/>
              <a:gd name="connsiteX6" fmla="*/ 19050 w 781050"/>
              <a:gd name="connsiteY6" fmla="*/ 1140182 h 1702157"/>
              <a:gd name="connsiteX7" fmla="*/ 19050 w 781050"/>
              <a:gd name="connsiteY7" fmla="*/ 1111607 h 1702157"/>
              <a:gd name="connsiteX8" fmla="*/ 0 w 781050"/>
              <a:gd name="connsiteY8" fmla="*/ 930632 h 1702157"/>
              <a:gd name="connsiteX9" fmla="*/ 95250 w 781050"/>
              <a:gd name="connsiteY9" fmla="*/ 968732 h 1702157"/>
              <a:gd name="connsiteX10" fmla="*/ 519112 w 781050"/>
              <a:gd name="connsiteY10" fmla="*/ 159107 h 1702157"/>
              <a:gd name="connsiteX11" fmla="*/ 409575 w 781050"/>
              <a:gd name="connsiteY11" fmla="*/ 49569 h 1702157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23900 w 781050"/>
              <a:gd name="connsiteY2" fmla="*/ 167728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19050 w 781050"/>
              <a:gd name="connsiteY7" fmla="*/ 11107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33388 w 804863"/>
              <a:gd name="connsiteY0" fmla="*/ 48665 h 1701253"/>
              <a:gd name="connsiteX1" fmla="*/ 661988 w 804863"/>
              <a:gd name="connsiteY1" fmla="*/ 72478 h 1701253"/>
              <a:gd name="connsiteX2" fmla="*/ 738188 w 804863"/>
              <a:gd name="connsiteY2" fmla="*/ 182015 h 1701253"/>
              <a:gd name="connsiteX3" fmla="*/ 804863 w 804863"/>
              <a:gd name="connsiteY3" fmla="*/ 367753 h 1701253"/>
              <a:gd name="connsiteX4" fmla="*/ 357188 w 804863"/>
              <a:gd name="connsiteY4" fmla="*/ 1701253 h 1701253"/>
              <a:gd name="connsiteX5" fmla="*/ 185738 w 804863"/>
              <a:gd name="connsiteY5" fmla="*/ 1453603 h 1701253"/>
              <a:gd name="connsiteX6" fmla="*/ 42863 w 804863"/>
              <a:gd name="connsiteY6" fmla="*/ 1139278 h 1701253"/>
              <a:gd name="connsiteX7" fmla="*/ 0 w 804863"/>
              <a:gd name="connsiteY7" fmla="*/ 1382166 h 1701253"/>
              <a:gd name="connsiteX8" fmla="*/ 23813 w 804863"/>
              <a:gd name="connsiteY8" fmla="*/ 929728 h 1701253"/>
              <a:gd name="connsiteX9" fmla="*/ 119063 w 804863"/>
              <a:gd name="connsiteY9" fmla="*/ 967828 h 1701253"/>
              <a:gd name="connsiteX10" fmla="*/ 542925 w 804863"/>
              <a:gd name="connsiteY10" fmla="*/ 158203 h 1701253"/>
              <a:gd name="connsiteX11" fmla="*/ 433388 w 804863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5250 w 781050"/>
              <a:gd name="connsiteY9" fmla="*/ 9678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28575 w 781050"/>
              <a:gd name="connsiteY9" fmla="*/ 1091653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19050 w 781050"/>
              <a:gd name="connsiteY6" fmla="*/ 1139278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0535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7150 w 781050"/>
              <a:gd name="connsiteY6" fmla="*/ 11297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  <a:gd name="connsiteX0" fmla="*/ 409575 w 781050"/>
              <a:gd name="connsiteY0" fmla="*/ 48665 h 1701253"/>
              <a:gd name="connsiteX1" fmla="*/ 638175 w 781050"/>
              <a:gd name="connsiteY1" fmla="*/ 72478 h 1701253"/>
              <a:gd name="connsiteX2" fmla="*/ 714375 w 781050"/>
              <a:gd name="connsiteY2" fmla="*/ 182015 h 1701253"/>
              <a:gd name="connsiteX3" fmla="*/ 781050 w 781050"/>
              <a:gd name="connsiteY3" fmla="*/ 367753 h 1701253"/>
              <a:gd name="connsiteX4" fmla="*/ 333375 w 781050"/>
              <a:gd name="connsiteY4" fmla="*/ 1701253 h 1701253"/>
              <a:gd name="connsiteX5" fmla="*/ 161925 w 781050"/>
              <a:gd name="connsiteY5" fmla="*/ 1453603 h 1701253"/>
              <a:gd name="connsiteX6" fmla="*/ 52388 w 781050"/>
              <a:gd name="connsiteY6" fmla="*/ 1205953 h 1701253"/>
              <a:gd name="connsiteX7" fmla="*/ 33337 w 781050"/>
              <a:gd name="connsiteY7" fmla="*/ 1339303 h 1701253"/>
              <a:gd name="connsiteX8" fmla="*/ 0 w 781050"/>
              <a:gd name="connsiteY8" fmla="*/ 929728 h 1701253"/>
              <a:gd name="connsiteX9" fmla="*/ 90488 w 781050"/>
              <a:gd name="connsiteY9" fmla="*/ 1044028 h 1701253"/>
              <a:gd name="connsiteX10" fmla="*/ 519112 w 781050"/>
              <a:gd name="connsiteY10" fmla="*/ 158203 h 1701253"/>
              <a:gd name="connsiteX11" fmla="*/ 409575 w 781050"/>
              <a:gd name="connsiteY11" fmla="*/ 48665 h 170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50" h="1701253">
                <a:moveTo>
                  <a:pt x="409575" y="48665"/>
                </a:moveTo>
                <a:cubicBezTo>
                  <a:pt x="571500" y="-71985"/>
                  <a:pt x="619125" y="69302"/>
                  <a:pt x="638175" y="72478"/>
                </a:cubicBezTo>
                <a:lnTo>
                  <a:pt x="714375" y="182015"/>
                </a:lnTo>
                <a:lnTo>
                  <a:pt x="781050" y="367753"/>
                </a:lnTo>
                <a:lnTo>
                  <a:pt x="333375" y="1701253"/>
                </a:lnTo>
                <a:lnTo>
                  <a:pt x="161925" y="1453603"/>
                </a:lnTo>
                <a:cubicBezTo>
                  <a:pt x="100012" y="1391691"/>
                  <a:pt x="100013" y="1310728"/>
                  <a:pt x="52388" y="1205953"/>
                </a:cubicBezTo>
                <a:cubicBezTo>
                  <a:pt x="38100" y="1263104"/>
                  <a:pt x="66676" y="1263104"/>
                  <a:pt x="33337" y="1339303"/>
                </a:cubicBezTo>
                <a:cubicBezTo>
                  <a:pt x="-1587" y="1217065"/>
                  <a:pt x="11112" y="1066253"/>
                  <a:pt x="0" y="929728"/>
                </a:cubicBezTo>
                <a:lnTo>
                  <a:pt x="90488" y="1044028"/>
                </a:lnTo>
                <a:lnTo>
                  <a:pt x="519112" y="158203"/>
                </a:lnTo>
                <a:cubicBezTo>
                  <a:pt x="503237" y="75652"/>
                  <a:pt x="468312" y="93116"/>
                  <a:pt x="409575" y="48665"/>
                </a:cubicBezTo>
                <a:close/>
              </a:path>
            </a:pathLst>
          </a:custGeom>
          <a:solidFill>
            <a:srgbClr val="8B8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FFAA50D-387F-41F4-B712-B668F5FAC475}"/>
              </a:ext>
            </a:extLst>
          </p:cNvPr>
          <p:cNvSpPr/>
          <p:nvPr/>
        </p:nvSpPr>
        <p:spPr>
          <a:xfrm>
            <a:off x="11493760" y="6005111"/>
            <a:ext cx="440101" cy="860508"/>
          </a:xfrm>
          <a:custGeom>
            <a:avLst/>
            <a:gdLst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01371 w 3048000"/>
              <a:gd name="connsiteY4" fmla="*/ 60960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8868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188685 w 3048000"/>
              <a:gd name="connsiteY15" fmla="*/ 126274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249645 w 3048000"/>
              <a:gd name="connsiteY15" fmla="*/ 133132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440145 w 3048000"/>
              <a:gd name="connsiteY15" fmla="*/ 16285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54743 w 3048000"/>
              <a:gd name="connsiteY0" fmla="*/ 0 h 5936343"/>
              <a:gd name="connsiteX1" fmla="*/ 914400 w 3048000"/>
              <a:gd name="connsiteY1" fmla="*/ 14514 h 5936343"/>
              <a:gd name="connsiteX2" fmla="*/ 1132114 w 3048000"/>
              <a:gd name="connsiteY2" fmla="*/ 120106 h 5936343"/>
              <a:gd name="connsiteX3" fmla="*/ 1277257 w 3048000"/>
              <a:gd name="connsiteY3" fmla="*/ 203200 h 5936343"/>
              <a:gd name="connsiteX4" fmla="*/ 1924231 w 3048000"/>
              <a:gd name="connsiteY4" fmla="*/ 579120 h 5936343"/>
              <a:gd name="connsiteX5" fmla="*/ 2394857 w 3048000"/>
              <a:gd name="connsiteY5" fmla="*/ 1117600 h 5936343"/>
              <a:gd name="connsiteX6" fmla="*/ 2975428 w 3048000"/>
              <a:gd name="connsiteY6" fmla="*/ 2423886 h 5936343"/>
              <a:gd name="connsiteX7" fmla="*/ 3048000 w 3048000"/>
              <a:gd name="connsiteY7" fmla="*/ 3860800 h 5936343"/>
              <a:gd name="connsiteX8" fmla="*/ 2598057 w 3048000"/>
              <a:gd name="connsiteY8" fmla="*/ 5326743 h 5936343"/>
              <a:gd name="connsiteX9" fmla="*/ 116114 w 3048000"/>
              <a:gd name="connsiteY9" fmla="*/ 5936343 h 5936343"/>
              <a:gd name="connsiteX10" fmla="*/ 43543 w 3048000"/>
              <a:gd name="connsiteY10" fmla="*/ 3802743 h 5936343"/>
              <a:gd name="connsiteX11" fmla="*/ 435428 w 3048000"/>
              <a:gd name="connsiteY11" fmla="*/ 3672114 h 5936343"/>
              <a:gd name="connsiteX12" fmla="*/ 43543 w 3048000"/>
              <a:gd name="connsiteY12" fmla="*/ 3410857 h 5936343"/>
              <a:gd name="connsiteX13" fmla="*/ 14514 w 3048000"/>
              <a:gd name="connsiteY13" fmla="*/ 2728686 h 5936343"/>
              <a:gd name="connsiteX14" fmla="*/ 0 w 3048000"/>
              <a:gd name="connsiteY14" fmla="*/ 2032000 h 5936343"/>
              <a:gd name="connsiteX15" fmla="*/ 348705 w 3048000"/>
              <a:gd name="connsiteY15" fmla="*/ 1438003 h 5936343"/>
              <a:gd name="connsiteX16" fmla="*/ 754743 w 3048000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175986 w 3033486"/>
              <a:gd name="connsiteY14" fmla="*/ 21463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0229 w 3033486"/>
              <a:gd name="connsiteY0" fmla="*/ 0 h 5936343"/>
              <a:gd name="connsiteX1" fmla="*/ 899886 w 3033486"/>
              <a:gd name="connsiteY1" fmla="*/ 14514 h 5936343"/>
              <a:gd name="connsiteX2" fmla="*/ 1117600 w 3033486"/>
              <a:gd name="connsiteY2" fmla="*/ 120106 h 5936343"/>
              <a:gd name="connsiteX3" fmla="*/ 1262743 w 3033486"/>
              <a:gd name="connsiteY3" fmla="*/ 203200 h 5936343"/>
              <a:gd name="connsiteX4" fmla="*/ 1909717 w 3033486"/>
              <a:gd name="connsiteY4" fmla="*/ 579120 h 5936343"/>
              <a:gd name="connsiteX5" fmla="*/ 2380343 w 3033486"/>
              <a:gd name="connsiteY5" fmla="*/ 1117600 h 5936343"/>
              <a:gd name="connsiteX6" fmla="*/ 2960914 w 3033486"/>
              <a:gd name="connsiteY6" fmla="*/ 2423886 h 5936343"/>
              <a:gd name="connsiteX7" fmla="*/ 3033486 w 3033486"/>
              <a:gd name="connsiteY7" fmla="*/ 3860800 h 5936343"/>
              <a:gd name="connsiteX8" fmla="*/ 2583543 w 3033486"/>
              <a:gd name="connsiteY8" fmla="*/ 5326743 h 5936343"/>
              <a:gd name="connsiteX9" fmla="*/ 101600 w 3033486"/>
              <a:gd name="connsiteY9" fmla="*/ 5936343 h 5936343"/>
              <a:gd name="connsiteX10" fmla="*/ 29029 w 3033486"/>
              <a:gd name="connsiteY10" fmla="*/ 3802743 h 5936343"/>
              <a:gd name="connsiteX11" fmla="*/ 420914 w 3033486"/>
              <a:gd name="connsiteY11" fmla="*/ 3672114 h 5936343"/>
              <a:gd name="connsiteX12" fmla="*/ 29029 w 3033486"/>
              <a:gd name="connsiteY12" fmla="*/ 3410857 h 5936343"/>
              <a:gd name="connsiteX13" fmla="*/ 0 w 3033486"/>
              <a:gd name="connsiteY13" fmla="*/ 2728686 h 5936343"/>
              <a:gd name="connsiteX14" fmla="*/ 69306 w 3033486"/>
              <a:gd name="connsiteY14" fmla="*/ 2070100 h 5936343"/>
              <a:gd name="connsiteX15" fmla="*/ 334191 w 3033486"/>
              <a:gd name="connsiteY15" fmla="*/ 1438003 h 5936343"/>
              <a:gd name="connsiteX16" fmla="*/ 740229 w 303348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5606"/>
              <a:gd name="connsiteY0" fmla="*/ 0 h 5936343"/>
              <a:gd name="connsiteX1" fmla="*/ 902006 w 3035606"/>
              <a:gd name="connsiteY1" fmla="*/ 14514 h 5936343"/>
              <a:gd name="connsiteX2" fmla="*/ 1119720 w 3035606"/>
              <a:gd name="connsiteY2" fmla="*/ 120106 h 5936343"/>
              <a:gd name="connsiteX3" fmla="*/ 1264863 w 3035606"/>
              <a:gd name="connsiteY3" fmla="*/ 203200 h 5936343"/>
              <a:gd name="connsiteX4" fmla="*/ 1911837 w 3035606"/>
              <a:gd name="connsiteY4" fmla="*/ 579120 h 5936343"/>
              <a:gd name="connsiteX5" fmla="*/ 2382463 w 3035606"/>
              <a:gd name="connsiteY5" fmla="*/ 1117600 h 5936343"/>
              <a:gd name="connsiteX6" fmla="*/ 2963034 w 3035606"/>
              <a:gd name="connsiteY6" fmla="*/ 2423886 h 5936343"/>
              <a:gd name="connsiteX7" fmla="*/ 3035606 w 3035606"/>
              <a:gd name="connsiteY7" fmla="*/ 3860800 h 5936343"/>
              <a:gd name="connsiteX8" fmla="*/ 2585663 w 3035606"/>
              <a:gd name="connsiteY8" fmla="*/ 5326743 h 5936343"/>
              <a:gd name="connsiteX9" fmla="*/ 103720 w 3035606"/>
              <a:gd name="connsiteY9" fmla="*/ 5936343 h 5936343"/>
              <a:gd name="connsiteX10" fmla="*/ 31149 w 3035606"/>
              <a:gd name="connsiteY10" fmla="*/ 3802743 h 5936343"/>
              <a:gd name="connsiteX11" fmla="*/ 423034 w 3035606"/>
              <a:gd name="connsiteY11" fmla="*/ 3672114 h 5936343"/>
              <a:gd name="connsiteX12" fmla="*/ 31149 w 3035606"/>
              <a:gd name="connsiteY12" fmla="*/ 3410857 h 5936343"/>
              <a:gd name="connsiteX13" fmla="*/ 2120 w 3035606"/>
              <a:gd name="connsiteY13" fmla="*/ 2728686 h 5936343"/>
              <a:gd name="connsiteX14" fmla="*/ 71426 w 3035606"/>
              <a:gd name="connsiteY14" fmla="*/ 2070100 h 5936343"/>
              <a:gd name="connsiteX15" fmla="*/ 336311 w 3035606"/>
              <a:gd name="connsiteY15" fmla="*/ 1438003 h 5936343"/>
              <a:gd name="connsiteX16" fmla="*/ 742349 w 3035606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19720 w 3036105"/>
              <a:gd name="connsiteY2" fmla="*/ 1201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074000 w 3036105"/>
              <a:gd name="connsiteY2" fmla="*/ 1429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997800 w 3036105"/>
              <a:gd name="connsiteY2" fmla="*/ 34870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  <a:gd name="connsiteX0" fmla="*/ 742349 w 3036105"/>
              <a:gd name="connsiteY0" fmla="*/ 0 h 5936343"/>
              <a:gd name="connsiteX1" fmla="*/ 902006 w 3036105"/>
              <a:gd name="connsiteY1" fmla="*/ 14514 h 5936343"/>
              <a:gd name="connsiteX2" fmla="*/ 1142580 w 3036105"/>
              <a:gd name="connsiteY2" fmla="*/ 181066 h 5936343"/>
              <a:gd name="connsiteX3" fmla="*/ 1264863 w 3036105"/>
              <a:gd name="connsiteY3" fmla="*/ 203200 h 5936343"/>
              <a:gd name="connsiteX4" fmla="*/ 1911837 w 3036105"/>
              <a:gd name="connsiteY4" fmla="*/ 579120 h 5936343"/>
              <a:gd name="connsiteX5" fmla="*/ 2382463 w 3036105"/>
              <a:gd name="connsiteY5" fmla="*/ 1117600 h 5936343"/>
              <a:gd name="connsiteX6" fmla="*/ 2963034 w 3036105"/>
              <a:gd name="connsiteY6" fmla="*/ 2423886 h 5936343"/>
              <a:gd name="connsiteX7" fmla="*/ 3035606 w 3036105"/>
              <a:gd name="connsiteY7" fmla="*/ 3860800 h 5936343"/>
              <a:gd name="connsiteX8" fmla="*/ 2585663 w 3036105"/>
              <a:gd name="connsiteY8" fmla="*/ 5326743 h 5936343"/>
              <a:gd name="connsiteX9" fmla="*/ 103720 w 3036105"/>
              <a:gd name="connsiteY9" fmla="*/ 5936343 h 5936343"/>
              <a:gd name="connsiteX10" fmla="*/ 31149 w 3036105"/>
              <a:gd name="connsiteY10" fmla="*/ 3802743 h 5936343"/>
              <a:gd name="connsiteX11" fmla="*/ 423034 w 3036105"/>
              <a:gd name="connsiteY11" fmla="*/ 3672114 h 5936343"/>
              <a:gd name="connsiteX12" fmla="*/ 31149 w 3036105"/>
              <a:gd name="connsiteY12" fmla="*/ 3410857 h 5936343"/>
              <a:gd name="connsiteX13" fmla="*/ 2120 w 3036105"/>
              <a:gd name="connsiteY13" fmla="*/ 2728686 h 5936343"/>
              <a:gd name="connsiteX14" fmla="*/ 71426 w 3036105"/>
              <a:gd name="connsiteY14" fmla="*/ 2070100 h 5936343"/>
              <a:gd name="connsiteX15" fmla="*/ 336311 w 3036105"/>
              <a:gd name="connsiteY15" fmla="*/ 1438003 h 5936343"/>
              <a:gd name="connsiteX16" fmla="*/ 742349 w 3036105"/>
              <a:gd name="connsiteY16" fmla="*/ 0 h 59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6105" h="5936343">
                <a:moveTo>
                  <a:pt x="742349" y="0"/>
                </a:moveTo>
                <a:lnTo>
                  <a:pt x="902006" y="14514"/>
                </a:lnTo>
                <a:lnTo>
                  <a:pt x="1142580" y="181066"/>
                </a:lnTo>
                <a:lnTo>
                  <a:pt x="1264863" y="203200"/>
                </a:lnTo>
                <a:cubicBezTo>
                  <a:pt x="1564341" y="292947"/>
                  <a:pt x="1688559" y="344593"/>
                  <a:pt x="1911837" y="579120"/>
                </a:cubicBezTo>
                <a:lnTo>
                  <a:pt x="2382463" y="1117600"/>
                </a:lnTo>
                <a:cubicBezTo>
                  <a:pt x="2614087" y="1499689"/>
                  <a:pt x="2838090" y="1828437"/>
                  <a:pt x="2963034" y="2423886"/>
                </a:cubicBezTo>
                <a:cubicBezTo>
                  <a:pt x="2987225" y="2902857"/>
                  <a:pt x="3041895" y="3374209"/>
                  <a:pt x="3035606" y="3860800"/>
                </a:cubicBezTo>
                <a:cubicBezTo>
                  <a:pt x="3007545" y="4250388"/>
                  <a:pt x="2804224" y="4830475"/>
                  <a:pt x="2585663" y="5326743"/>
                </a:cubicBezTo>
                <a:cubicBezTo>
                  <a:pt x="2078389" y="5529943"/>
                  <a:pt x="1273934" y="5733143"/>
                  <a:pt x="103720" y="5936343"/>
                </a:cubicBezTo>
                <a:cubicBezTo>
                  <a:pt x="71910" y="5164183"/>
                  <a:pt x="-58961" y="4559663"/>
                  <a:pt x="31149" y="3802743"/>
                </a:cubicBezTo>
                <a:lnTo>
                  <a:pt x="423034" y="3672114"/>
                </a:lnTo>
                <a:lnTo>
                  <a:pt x="31149" y="3410857"/>
                </a:lnTo>
                <a:lnTo>
                  <a:pt x="2120" y="2728686"/>
                </a:lnTo>
                <a:lnTo>
                  <a:pt x="71426" y="2070100"/>
                </a:lnTo>
                <a:cubicBezTo>
                  <a:pt x="195281" y="1750181"/>
                  <a:pt x="220076" y="1636002"/>
                  <a:pt x="336311" y="1438003"/>
                </a:cubicBezTo>
                <a:cubicBezTo>
                  <a:pt x="456417" y="879929"/>
                  <a:pt x="957523" y="184694"/>
                  <a:pt x="742349" y="0"/>
                </a:cubicBezTo>
                <a:close/>
              </a:path>
            </a:pathLst>
          </a:custGeom>
          <a:gradFill>
            <a:gsLst>
              <a:gs pos="0">
                <a:srgbClr val="30282F"/>
              </a:gs>
              <a:gs pos="75000">
                <a:srgbClr val="0C080B"/>
              </a:gs>
            </a:gsLst>
            <a:lin ang="30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56EA522-C6E2-4353-8073-5D9223F33EFA}"/>
              </a:ext>
            </a:extLst>
          </p:cNvPr>
          <p:cNvSpPr/>
          <p:nvPr/>
        </p:nvSpPr>
        <p:spPr>
          <a:xfrm>
            <a:off x="11392815" y="6124772"/>
            <a:ext cx="377393" cy="458394"/>
          </a:xfrm>
          <a:custGeom>
            <a:avLst/>
            <a:gdLst>
              <a:gd name="connsiteX0" fmla="*/ 152400 w 2603500"/>
              <a:gd name="connsiteY0" fmla="*/ 2082800 h 3162300"/>
              <a:gd name="connsiteX1" fmla="*/ 0 w 2603500"/>
              <a:gd name="connsiteY1" fmla="*/ 2362200 h 3162300"/>
              <a:gd name="connsiteX2" fmla="*/ 38100 w 2603500"/>
              <a:gd name="connsiteY2" fmla="*/ 3162300 h 3162300"/>
              <a:gd name="connsiteX3" fmla="*/ 2057400 w 2603500"/>
              <a:gd name="connsiteY3" fmla="*/ 2781300 h 3162300"/>
              <a:gd name="connsiteX4" fmla="*/ 2374900 w 2603500"/>
              <a:gd name="connsiteY4" fmla="*/ 2400300 h 3162300"/>
              <a:gd name="connsiteX5" fmla="*/ 2603500 w 2603500"/>
              <a:gd name="connsiteY5" fmla="*/ 990600 h 3162300"/>
              <a:gd name="connsiteX6" fmla="*/ 2438400 w 2603500"/>
              <a:gd name="connsiteY6" fmla="*/ 292100 h 3162300"/>
              <a:gd name="connsiteX7" fmla="*/ 1968500 w 2603500"/>
              <a:gd name="connsiteY7" fmla="*/ 0 h 3162300"/>
              <a:gd name="connsiteX8" fmla="*/ 1435100 w 2603500"/>
              <a:gd name="connsiteY8" fmla="*/ 342900 h 3162300"/>
              <a:gd name="connsiteX9" fmla="*/ 1371600 w 2603500"/>
              <a:gd name="connsiteY9" fmla="*/ 431800 h 3162300"/>
              <a:gd name="connsiteX10" fmla="*/ 1473200 w 2603500"/>
              <a:gd name="connsiteY10" fmla="*/ 1384300 h 3162300"/>
              <a:gd name="connsiteX11" fmla="*/ 1371600 w 2603500"/>
              <a:gd name="connsiteY11" fmla="*/ 1765300 h 3162300"/>
              <a:gd name="connsiteX12" fmla="*/ 1485900 w 2603500"/>
              <a:gd name="connsiteY12" fmla="*/ 2133600 h 3162300"/>
              <a:gd name="connsiteX13" fmla="*/ 1371600 w 2603500"/>
              <a:gd name="connsiteY13" fmla="*/ 1879600 h 3162300"/>
              <a:gd name="connsiteX14" fmla="*/ 723900 w 2603500"/>
              <a:gd name="connsiteY14" fmla="*/ 2070100 h 3162300"/>
              <a:gd name="connsiteX15" fmla="*/ 647700 w 2603500"/>
              <a:gd name="connsiteY15" fmla="*/ 2057400 h 3162300"/>
              <a:gd name="connsiteX16" fmla="*/ 533400 w 2603500"/>
              <a:gd name="connsiteY16" fmla="*/ 2108200 h 3162300"/>
              <a:gd name="connsiteX17" fmla="*/ 152400 w 2603500"/>
              <a:gd name="connsiteY17" fmla="*/ 20828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03500" h="3162300">
                <a:moveTo>
                  <a:pt x="152400" y="2082800"/>
                </a:moveTo>
                <a:lnTo>
                  <a:pt x="0" y="2362200"/>
                </a:lnTo>
                <a:lnTo>
                  <a:pt x="38100" y="3162300"/>
                </a:lnTo>
                <a:lnTo>
                  <a:pt x="2057400" y="2781300"/>
                </a:lnTo>
                <a:lnTo>
                  <a:pt x="2374900" y="2400300"/>
                </a:lnTo>
                <a:lnTo>
                  <a:pt x="2603500" y="990600"/>
                </a:lnTo>
                <a:lnTo>
                  <a:pt x="2438400" y="292100"/>
                </a:lnTo>
                <a:lnTo>
                  <a:pt x="1968500" y="0"/>
                </a:lnTo>
                <a:lnTo>
                  <a:pt x="1435100" y="342900"/>
                </a:lnTo>
                <a:lnTo>
                  <a:pt x="1371600" y="431800"/>
                </a:lnTo>
                <a:lnTo>
                  <a:pt x="1473200" y="1384300"/>
                </a:lnTo>
                <a:lnTo>
                  <a:pt x="1371600" y="1765300"/>
                </a:lnTo>
                <a:lnTo>
                  <a:pt x="1485900" y="2133600"/>
                </a:lnTo>
                <a:lnTo>
                  <a:pt x="1371600" y="1879600"/>
                </a:lnTo>
                <a:lnTo>
                  <a:pt x="723900" y="2070100"/>
                </a:lnTo>
                <a:lnTo>
                  <a:pt x="647700" y="2057400"/>
                </a:lnTo>
                <a:lnTo>
                  <a:pt x="533400" y="2108200"/>
                </a:lnTo>
                <a:lnTo>
                  <a:pt x="152400" y="2082800"/>
                </a:lnTo>
                <a:close/>
              </a:path>
            </a:pathLst>
          </a:custGeom>
          <a:gradFill>
            <a:gsLst>
              <a:gs pos="90000">
                <a:srgbClr val="0C080B"/>
              </a:gs>
              <a:gs pos="0">
                <a:srgbClr val="524451"/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4B80725-9806-459D-BC9A-A9A6F5902EEE}"/>
              </a:ext>
            </a:extLst>
          </p:cNvPr>
          <p:cNvSpPr/>
          <p:nvPr/>
        </p:nvSpPr>
        <p:spPr>
          <a:xfrm>
            <a:off x="11253272" y="6372931"/>
            <a:ext cx="184462" cy="97202"/>
          </a:xfrm>
          <a:custGeom>
            <a:avLst/>
            <a:gdLst>
              <a:gd name="connsiteX0" fmla="*/ 1036320 w 1272540"/>
              <a:gd name="connsiteY0" fmla="*/ 0 h 670560"/>
              <a:gd name="connsiteX1" fmla="*/ 876300 w 1272540"/>
              <a:gd name="connsiteY1" fmla="*/ 144780 h 670560"/>
              <a:gd name="connsiteX2" fmla="*/ 670560 w 1272540"/>
              <a:gd name="connsiteY2" fmla="*/ 190500 h 670560"/>
              <a:gd name="connsiteX3" fmla="*/ 236220 w 1272540"/>
              <a:gd name="connsiteY3" fmla="*/ 205740 h 670560"/>
              <a:gd name="connsiteX4" fmla="*/ 106680 w 1272540"/>
              <a:gd name="connsiteY4" fmla="*/ 396240 h 670560"/>
              <a:gd name="connsiteX5" fmla="*/ 0 w 1272540"/>
              <a:gd name="connsiteY5" fmla="*/ 647700 h 670560"/>
              <a:gd name="connsiteX6" fmla="*/ 99060 w 1272540"/>
              <a:gd name="connsiteY6" fmla="*/ 670560 h 670560"/>
              <a:gd name="connsiteX7" fmla="*/ 243840 w 1272540"/>
              <a:gd name="connsiteY7" fmla="*/ 472440 h 670560"/>
              <a:gd name="connsiteX8" fmla="*/ 701040 w 1272540"/>
              <a:gd name="connsiteY8" fmla="*/ 441960 h 670560"/>
              <a:gd name="connsiteX9" fmla="*/ 838200 w 1272540"/>
              <a:gd name="connsiteY9" fmla="*/ 297180 h 670560"/>
              <a:gd name="connsiteX10" fmla="*/ 685800 w 1272540"/>
              <a:gd name="connsiteY10" fmla="*/ 472440 h 670560"/>
              <a:gd name="connsiteX11" fmla="*/ 838200 w 1272540"/>
              <a:gd name="connsiteY11" fmla="*/ 487680 h 670560"/>
              <a:gd name="connsiteX12" fmla="*/ 1272540 w 1272540"/>
              <a:gd name="connsiteY12" fmla="*/ 327660 h 670560"/>
              <a:gd name="connsiteX13" fmla="*/ 1264920 w 1272540"/>
              <a:gd name="connsiteY13" fmla="*/ 68580 h 670560"/>
              <a:gd name="connsiteX14" fmla="*/ 1036320 w 1272540"/>
              <a:gd name="connsiteY1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2540" h="670560">
                <a:moveTo>
                  <a:pt x="1036320" y="0"/>
                </a:moveTo>
                <a:lnTo>
                  <a:pt x="876300" y="144780"/>
                </a:lnTo>
                <a:lnTo>
                  <a:pt x="670560" y="190500"/>
                </a:lnTo>
                <a:lnTo>
                  <a:pt x="236220" y="205740"/>
                </a:lnTo>
                <a:lnTo>
                  <a:pt x="106680" y="396240"/>
                </a:lnTo>
                <a:lnTo>
                  <a:pt x="0" y="647700"/>
                </a:lnTo>
                <a:lnTo>
                  <a:pt x="99060" y="670560"/>
                </a:lnTo>
                <a:lnTo>
                  <a:pt x="243840" y="472440"/>
                </a:lnTo>
                <a:lnTo>
                  <a:pt x="701040" y="441960"/>
                </a:lnTo>
                <a:lnTo>
                  <a:pt x="838200" y="297180"/>
                </a:lnTo>
                <a:lnTo>
                  <a:pt x="685800" y="472440"/>
                </a:lnTo>
                <a:lnTo>
                  <a:pt x="838200" y="487680"/>
                </a:lnTo>
                <a:lnTo>
                  <a:pt x="1272540" y="327660"/>
                </a:lnTo>
                <a:lnTo>
                  <a:pt x="1264920" y="68580"/>
                </a:lnTo>
                <a:lnTo>
                  <a:pt x="1036320" y="0"/>
                </a:lnTo>
                <a:close/>
              </a:path>
            </a:pathLst>
          </a:custGeom>
          <a:solidFill>
            <a:srgbClr val="F0C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0FC1E0E-BF3E-445B-9CDC-3C30440D326A}"/>
              </a:ext>
            </a:extLst>
          </p:cNvPr>
          <p:cNvSpPr/>
          <p:nvPr/>
        </p:nvSpPr>
        <p:spPr>
          <a:xfrm>
            <a:off x="11244435" y="6432577"/>
            <a:ext cx="167894" cy="72901"/>
          </a:xfrm>
          <a:custGeom>
            <a:avLst/>
            <a:gdLst>
              <a:gd name="connsiteX0" fmla="*/ 1158240 w 1158240"/>
              <a:gd name="connsiteY0" fmla="*/ 15240 h 502920"/>
              <a:gd name="connsiteX1" fmla="*/ 556260 w 1158240"/>
              <a:gd name="connsiteY1" fmla="*/ 0 h 502920"/>
              <a:gd name="connsiteX2" fmla="*/ 121920 w 1158240"/>
              <a:gd name="connsiteY2" fmla="*/ 114300 h 502920"/>
              <a:gd name="connsiteX3" fmla="*/ 0 w 1158240"/>
              <a:gd name="connsiteY3" fmla="*/ 259080 h 502920"/>
              <a:gd name="connsiteX4" fmla="*/ 7620 w 1158240"/>
              <a:gd name="connsiteY4" fmla="*/ 457200 h 502920"/>
              <a:gd name="connsiteX5" fmla="*/ 114300 w 1158240"/>
              <a:gd name="connsiteY5" fmla="*/ 434340 h 502920"/>
              <a:gd name="connsiteX6" fmla="*/ 167640 w 1158240"/>
              <a:gd name="connsiteY6" fmla="*/ 281940 h 502920"/>
              <a:gd name="connsiteX7" fmla="*/ 99060 w 1158240"/>
              <a:gd name="connsiteY7" fmla="*/ 480060 h 502920"/>
              <a:gd name="connsiteX8" fmla="*/ 190500 w 1158240"/>
              <a:gd name="connsiteY8" fmla="*/ 502920 h 502920"/>
              <a:gd name="connsiteX9" fmla="*/ 259080 w 1158240"/>
              <a:gd name="connsiteY9" fmla="*/ 381000 h 502920"/>
              <a:gd name="connsiteX10" fmla="*/ 518160 w 1158240"/>
              <a:gd name="connsiteY10" fmla="*/ 373380 h 502920"/>
              <a:gd name="connsiteX11" fmla="*/ 670560 w 1158240"/>
              <a:gd name="connsiteY11" fmla="*/ 411480 h 502920"/>
              <a:gd name="connsiteX12" fmla="*/ 906780 w 1158240"/>
              <a:gd name="connsiteY12" fmla="*/ 426720 h 502920"/>
              <a:gd name="connsiteX13" fmla="*/ 1059180 w 1158240"/>
              <a:gd name="connsiteY13" fmla="*/ 487680 h 502920"/>
              <a:gd name="connsiteX14" fmla="*/ 1158240 w 1158240"/>
              <a:gd name="connsiteY14" fmla="*/ 1524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8240" h="502920">
                <a:moveTo>
                  <a:pt x="1158240" y="15240"/>
                </a:moveTo>
                <a:lnTo>
                  <a:pt x="556260" y="0"/>
                </a:lnTo>
                <a:lnTo>
                  <a:pt x="121920" y="114300"/>
                </a:lnTo>
                <a:lnTo>
                  <a:pt x="0" y="259080"/>
                </a:lnTo>
                <a:lnTo>
                  <a:pt x="7620" y="457200"/>
                </a:lnTo>
                <a:lnTo>
                  <a:pt x="114300" y="434340"/>
                </a:lnTo>
                <a:lnTo>
                  <a:pt x="167640" y="281940"/>
                </a:lnTo>
                <a:lnTo>
                  <a:pt x="99060" y="480060"/>
                </a:lnTo>
                <a:lnTo>
                  <a:pt x="190500" y="502920"/>
                </a:lnTo>
                <a:lnTo>
                  <a:pt x="259080" y="381000"/>
                </a:lnTo>
                <a:lnTo>
                  <a:pt x="518160" y="373380"/>
                </a:lnTo>
                <a:lnTo>
                  <a:pt x="670560" y="411480"/>
                </a:lnTo>
                <a:lnTo>
                  <a:pt x="906780" y="426720"/>
                </a:lnTo>
                <a:lnTo>
                  <a:pt x="1059180" y="487680"/>
                </a:lnTo>
                <a:lnTo>
                  <a:pt x="1158240" y="15240"/>
                </a:lnTo>
                <a:close/>
              </a:path>
            </a:pathLst>
          </a:custGeom>
          <a:solidFill>
            <a:srgbClr val="EDB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C255B15C-3FE6-4999-86F6-74FCB6BAC65B}"/>
              </a:ext>
            </a:extLst>
          </p:cNvPr>
          <p:cNvSpPr/>
          <p:nvPr/>
        </p:nvSpPr>
        <p:spPr>
          <a:xfrm>
            <a:off x="7823190" y="5997638"/>
            <a:ext cx="3326778" cy="741299"/>
          </a:xfrm>
          <a:custGeom>
            <a:avLst/>
            <a:gdLst>
              <a:gd name="connsiteX0" fmla="*/ 9658350 w 10744200"/>
              <a:gd name="connsiteY0" fmla="*/ 0 h 5486400"/>
              <a:gd name="connsiteX1" fmla="*/ 9696450 w 10744200"/>
              <a:gd name="connsiteY1" fmla="*/ 171450 h 5486400"/>
              <a:gd name="connsiteX2" fmla="*/ 7639050 w 10744200"/>
              <a:gd name="connsiteY2" fmla="*/ 3505200 h 5486400"/>
              <a:gd name="connsiteX3" fmla="*/ 10096500 w 10744200"/>
              <a:gd name="connsiteY3" fmla="*/ 3562350 h 5486400"/>
              <a:gd name="connsiteX4" fmla="*/ 10096500 w 10744200"/>
              <a:gd name="connsiteY4" fmla="*/ 3905250 h 5486400"/>
              <a:gd name="connsiteX5" fmla="*/ 10210800 w 10744200"/>
              <a:gd name="connsiteY5" fmla="*/ 4705350 h 5486400"/>
              <a:gd name="connsiteX6" fmla="*/ 10744200 w 10744200"/>
              <a:gd name="connsiteY6" fmla="*/ 5029200 h 5486400"/>
              <a:gd name="connsiteX7" fmla="*/ 10744200 w 10744200"/>
              <a:gd name="connsiteY7" fmla="*/ 5486400 h 5486400"/>
              <a:gd name="connsiteX8" fmla="*/ 6991350 w 10744200"/>
              <a:gd name="connsiteY8" fmla="*/ 5276850 h 5486400"/>
              <a:gd name="connsiteX9" fmla="*/ 6991350 w 10744200"/>
              <a:gd name="connsiteY9" fmla="*/ 5105400 h 5486400"/>
              <a:gd name="connsiteX10" fmla="*/ 6819900 w 10744200"/>
              <a:gd name="connsiteY10" fmla="*/ 5086350 h 5486400"/>
              <a:gd name="connsiteX11" fmla="*/ 228600 w 10744200"/>
              <a:gd name="connsiteY11" fmla="*/ 4572000 h 5486400"/>
              <a:gd name="connsiteX12" fmla="*/ 228600 w 10744200"/>
              <a:gd name="connsiteY12" fmla="*/ 3276600 h 5486400"/>
              <a:gd name="connsiteX13" fmla="*/ 0 w 10744200"/>
              <a:gd name="connsiteY13" fmla="*/ 3124200 h 5486400"/>
              <a:gd name="connsiteX14" fmla="*/ 2381250 w 10744200"/>
              <a:gd name="connsiteY14" fmla="*/ 1447800 h 5486400"/>
              <a:gd name="connsiteX15" fmla="*/ 7353300 w 10744200"/>
              <a:gd name="connsiteY15" fmla="*/ 781050 h 5486400"/>
              <a:gd name="connsiteX16" fmla="*/ 7867650 w 10744200"/>
              <a:gd name="connsiteY16" fmla="*/ 95250 h 5486400"/>
              <a:gd name="connsiteX17" fmla="*/ 9658350 w 10744200"/>
              <a:gd name="connsiteY17" fmla="*/ 0 h 5486400"/>
              <a:gd name="connsiteX0" fmla="*/ 9658350 w 10760304"/>
              <a:gd name="connsiteY0" fmla="*/ 0 h 5486400"/>
              <a:gd name="connsiteX1" fmla="*/ 9696450 w 10760304"/>
              <a:gd name="connsiteY1" fmla="*/ 171450 h 5486400"/>
              <a:gd name="connsiteX2" fmla="*/ 7639050 w 10760304"/>
              <a:gd name="connsiteY2" fmla="*/ 3505200 h 5486400"/>
              <a:gd name="connsiteX3" fmla="*/ 10096500 w 10760304"/>
              <a:gd name="connsiteY3" fmla="*/ 3562350 h 5486400"/>
              <a:gd name="connsiteX4" fmla="*/ 10096500 w 10760304"/>
              <a:gd name="connsiteY4" fmla="*/ 3905250 h 5486400"/>
              <a:gd name="connsiteX5" fmla="*/ 10210800 w 10760304"/>
              <a:gd name="connsiteY5" fmla="*/ 4705350 h 5486400"/>
              <a:gd name="connsiteX6" fmla="*/ 10744200 w 10760304"/>
              <a:gd name="connsiteY6" fmla="*/ 5029200 h 5486400"/>
              <a:gd name="connsiteX7" fmla="*/ 10744200 w 10760304"/>
              <a:gd name="connsiteY7" fmla="*/ 5486400 h 5486400"/>
              <a:gd name="connsiteX8" fmla="*/ 6991350 w 10760304"/>
              <a:gd name="connsiteY8" fmla="*/ 5276850 h 5486400"/>
              <a:gd name="connsiteX9" fmla="*/ 6991350 w 10760304"/>
              <a:gd name="connsiteY9" fmla="*/ 5105400 h 5486400"/>
              <a:gd name="connsiteX10" fmla="*/ 6819900 w 10760304"/>
              <a:gd name="connsiteY10" fmla="*/ 5086350 h 5486400"/>
              <a:gd name="connsiteX11" fmla="*/ 228600 w 10760304"/>
              <a:gd name="connsiteY11" fmla="*/ 4572000 h 5486400"/>
              <a:gd name="connsiteX12" fmla="*/ 228600 w 10760304"/>
              <a:gd name="connsiteY12" fmla="*/ 3276600 h 5486400"/>
              <a:gd name="connsiteX13" fmla="*/ 0 w 10760304"/>
              <a:gd name="connsiteY13" fmla="*/ 3124200 h 5486400"/>
              <a:gd name="connsiteX14" fmla="*/ 2381250 w 10760304"/>
              <a:gd name="connsiteY14" fmla="*/ 1447800 h 5486400"/>
              <a:gd name="connsiteX15" fmla="*/ 7353300 w 10760304"/>
              <a:gd name="connsiteY15" fmla="*/ 781050 h 5486400"/>
              <a:gd name="connsiteX16" fmla="*/ 7867650 w 10760304"/>
              <a:gd name="connsiteY16" fmla="*/ 95250 h 5486400"/>
              <a:gd name="connsiteX17" fmla="*/ 9658350 w 10760304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228600 w 10744520"/>
              <a:gd name="connsiteY12" fmla="*/ 327660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2420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27870 w 10714040"/>
              <a:gd name="connsiteY0" fmla="*/ 0 h 5486400"/>
              <a:gd name="connsiteX1" fmla="*/ 9665970 w 10714040"/>
              <a:gd name="connsiteY1" fmla="*/ 171450 h 5486400"/>
              <a:gd name="connsiteX2" fmla="*/ 7608570 w 10714040"/>
              <a:gd name="connsiteY2" fmla="*/ 3505200 h 5486400"/>
              <a:gd name="connsiteX3" fmla="*/ 10066020 w 10714040"/>
              <a:gd name="connsiteY3" fmla="*/ 3562350 h 5486400"/>
              <a:gd name="connsiteX4" fmla="*/ 10066020 w 10714040"/>
              <a:gd name="connsiteY4" fmla="*/ 3905250 h 5486400"/>
              <a:gd name="connsiteX5" fmla="*/ 10180320 w 10714040"/>
              <a:gd name="connsiteY5" fmla="*/ 4705350 h 5486400"/>
              <a:gd name="connsiteX6" fmla="*/ 10713720 w 10714040"/>
              <a:gd name="connsiteY6" fmla="*/ 5029200 h 5486400"/>
              <a:gd name="connsiteX7" fmla="*/ 10713720 w 10714040"/>
              <a:gd name="connsiteY7" fmla="*/ 5486400 h 5486400"/>
              <a:gd name="connsiteX8" fmla="*/ 6960870 w 10714040"/>
              <a:gd name="connsiteY8" fmla="*/ 5276850 h 5486400"/>
              <a:gd name="connsiteX9" fmla="*/ 6960870 w 10714040"/>
              <a:gd name="connsiteY9" fmla="*/ 5105400 h 5486400"/>
              <a:gd name="connsiteX10" fmla="*/ 6789420 w 10714040"/>
              <a:gd name="connsiteY10" fmla="*/ 5086350 h 5486400"/>
              <a:gd name="connsiteX11" fmla="*/ 198120 w 10714040"/>
              <a:gd name="connsiteY11" fmla="*/ 4572000 h 5486400"/>
              <a:gd name="connsiteX12" fmla="*/ 152400 w 10714040"/>
              <a:gd name="connsiteY12" fmla="*/ 3307080 h 5486400"/>
              <a:gd name="connsiteX13" fmla="*/ 0 w 10714040"/>
              <a:gd name="connsiteY13" fmla="*/ 3116580 h 5486400"/>
              <a:gd name="connsiteX14" fmla="*/ 2350770 w 10714040"/>
              <a:gd name="connsiteY14" fmla="*/ 1447800 h 5486400"/>
              <a:gd name="connsiteX15" fmla="*/ 7322820 w 10714040"/>
              <a:gd name="connsiteY15" fmla="*/ 781050 h 5486400"/>
              <a:gd name="connsiteX16" fmla="*/ 7837170 w 10714040"/>
              <a:gd name="connsiteY16" fmla="*/ 95250 h 5486400"/>
              <a:gd name="connsiteX17" fmla="*/ 9627870 w 1071404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2768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509079"/>
              <a:gd name="connsiteX1" fmla="*/ 9696450 w 10744520"/>
              <a:gd name="connsiteY1" fmla="*/ 171450 h 5509079"/>
              <a:gd name="connsiteX2" fmla="*/ 7639050 w 10744520"/>
              <a:gd name="connsiteY2" fmla="*/ 3505200 h 5509079"/>
              <a:gd name="connsiteX3" fmla="*/ 10096500 w 10744520"/>
              <a:gd name="connsiteY3" fmla="*/ 3562350 h 5509079"/>
              <a:gd name="connsiteX4" fmla="*/ 10096500 w 10744520"/>
              <a:gd name="connsiteY4" fmla="*/ 3905250 h 5509079"/>
              <a:gd name="connsiteX5" fmla="*/ 10210800 w 10744520"/>
              <a:gd name="connsiteY5" fmla="*/ 4705350 h 5509079"/>
              <a:gd name="connsiteX6" fmla="*/ 10744200 w 10744520"/>
              <a:gd name="connsiteY6" fmla="*/ 5029200 h 5509079"/>
              <a:gd name="connsiteX7" fmla="*/ 10744200 w 10744520"/>
              <a:gd name="connsiteY7" fmla="*/ 5486400 h 5509079"/>
              <a:gd name="connsiteX8" fmla="*/ 6991350 w 10744520"/>
              <a:gd name="connsiteY8" fmla="*/ 5509079 h 5509079"/>
              <a:gd name="connsiteX9" fmla="*/ 6991350 w 10744520"/>
              <a:gd name="connsiteY9" fmla="*/ 5105400 h 5509079"/>
              <a:gd name="connsiteX10" fmla="*/ 6819900 w 10744520"/>
              <a:gd name="connsiteY10" fmla="*/ 5086350 h 5509079"/>
              <a:gd name="connsiteX11" fmla="*/ 228600 w 10744520"/>
              <a:gd name="connsiteY11" fmla="*/ 4572000 h 5509079"/>
              <a:gd name="connsiteX12" fmla="*/ 182880 w 10744520"/>
              <a:gd name="connsiteY12" fmla="*/ 3307080 h 5509079"/>
              <a:gd name="connsiteX13" fmla="*/ 0 w 10744520"/>
              <a:gd name="connsiteY13" fmla="*/ 3101340 h 5509079"/>
              <a:gd name="connsiteX14" fmla="*/ 2381250 w 10744520"/>
              <a:gd name="connsiteY14" fmla="*/ 1447800 h 5509079"/>
              <a:gd name="connsiteX15" fmla="*/ 7353300 w 10744520"/>
              <a:gd name="connsiteY15" fmla="*/ 781050 h 5509079"/>
              <a:gd name="connsiteX16" fmla="*/ 7867650 w 10744520"/>
              <a:gd name="connsiteY16" fmla="*/ 95250 h 5509079"/>
              <a:gd name="connsiteX17" fmla="*/ 9658350 w 10744520"/>
              <a:gd name="connsiteY17" fmla="*/ 0 h 5509079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65536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1054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19900 w 10744520"/>
              <a:gd name="connsiteY10" fmla="*/ 5086350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572000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34857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9658350 w 10744520"/>
              <a:gd name="connsiteY0" fmla="*/ 0 h 5486400"/>
              <a:gd name="connsiteX1" fmla="*/ 9696450 w 10744520"/>
              <a:gd name="connsiteY1" fmla="*/ 171450 h 5486400"/>
              <a:gd name="connsiteX2" fmla="*/ 7639050 w 10744520"/>
              <a:gd name="connsiteY2" fmla="*/ 3505200 h 5486400"/>
              <a:gd name="connsiteX3" fmla="*/ 10096500 w 10744520"/>
              <a:gd name="connsiteY3" fmla="*/ 3562350 h 5486400"/>
              <a:gd name="connsiteX4" fmla="*/ 10096500 w 10744520"/>
              <a:gd name="connsiteY4" fmla="*/ 3905250 h 5486400"/>
              <a:gd name="connsiteX5" fmla="*/ 10210800 w 10744520"/>
              <a:gd name="connsiteY5" fmla="*/ 4705350 h 5486400"/>
              <a:gd name="connsiteX6" fmla="*/ 10744200 w 10744520"/>
              <a:gd name="connsiteY6" fmla="*/ 5029200 h 5486400"/>
              <a:gd name="connsiteX7" fmla="*/ 10744200 w 10744520"/>
              <a:gd name="connsiteY7" fmla="*/ 5486400 h 5486400"/>
              <a:gd name="connsiteX8" fmla="*/ 6991350 w 10744520"/>
              <a:gd name="connsiteY8" fmla="*/ 5480050 h 5486400"/>
              <a:gd name="connsiteX9" fmla="*/ 6991350 w 10744520"/>
              <a:gd name="connsiteY9" fmla="*/ 5207000 h 5486400"/>
              <a:gd name="connsiteX10" fmla="*/ 6805385 w 10744520"/>
              <a:gd name="connsiteY10" fmla="*/ 5144407 h 5486400"/>
              <a:gd name="connsiteX11" fmla="*/ 228600 w 10744520"/>
              <a:gd name="connsiteY11" fmla="*/ 4905828 h 5486400"/>
              <a:gd name="connsiteX12" fmla="*/ 182880 w 10744520"/>
              <a:gd name="connsiteY12" fmla="*/ 3307080 h 5486400"/>
              <a:gd name="connsiteX13" fmla="*/ 0 w 10744520"/>
              <a:gd name="connsiteY13" fmla="*/ 3101340 h 5486400"/>
              <a:gd name="connsiteX14" fmla="*/ 2381250 w 10744520"/>
              <a:gd name="connsiteY14" fmla="*/ 1447800 h 5486400"/>
              <a:gd name="connsiteX15" fmla="*/ 7353300 w 10744520"/>
              <a:gd name="connsiteY15" fmla="*/ 781050 h 5486400"/>
              <a:gd name="connsiteX16" fmla="*/ 7867650 w 10744520"/>
              <a:gd name="connsiteY16" fmla="*/ 95250 h 5486400"/>
              <a:gd name="connsiteX17" fmla="*/ 9658350 w 10744520"/>
              <a:gd name="connsiteY17" fmla="*/ 0 h 5486400"/>
              <a:gd name="connsiteX0" fmla="*/ 7867650 w 10744520"/>
              <a:gd name="connsiteY0" fmla="*/ -1 h 5391149"/>
              <a:gd name="connsiteX1" fmla="*/ 9696450 w 10744520"/>
              <a:gd name="connsiteY1" fmla="*/ 76199 h 5391149"/>
              <a:gd name="connsiteX2" fmla="*/ 7639050 w 10744520"/>
              <a:gd name="connsiteY2" fmla="*/ 3409949 h 5391149"/>
              <a:gd name="connsiteX3" fmla="*/ 10096500 w 10744520"/>
              <a:gd name="connsiteY3" fmla="*/ 3467099 h 5391149"/>
              <a:gd name="connsiteX4" fmla="*/ 10096500 w 10744520"/>
              <a:gd name="connsiteY4" fmla="*/ 3809999 h 5391149"/>
              <a:gd name="connsiteX5" fmla="*/ 10210800 w 10744520"/>
              <a:gd name="connsiteY5" fmla="*/ 4610099 h 5391149"/>
              <a:gd name="connsiteX6" fmla="*/ 10744200 w 10744520"/>
              <a:gd name="connsiteY6" fmla="*/ 4933949 h 5391149"/>
              <a:gd name="connsiteX7" fmla="*/ 10744200 w 10744520"/>
              <a:gd name="connsiteY7" fmla="*/ 5391149 h 5391149"/>
              <a:gd name="connsiteX8" fmla="*/ 6991350 w 10744520"/>
              <a:gd name="connsiteY8" fmla="*/ 5384799 h 5391149"/>
              <a:gd name="connsiteX9" fmla="*/ 6991350 w 10744520"/>
              <a:gd name="connsiteY9" fmla="*/ 5111749 h 5391149"/>
              <a:gd name="connsiteX10" fmla="*/ 6805385 w 10744520"/>
              <a:gd name="connsiteY10" fmla="*/ 5049156 h 5391149"/>
              <a:gd name="connsiteX11" fmla="*/ 228600 w 10744520"/>
              <a:gd name="connsiteY11" fmla="*/ 4810577 h 5391149"/>
              <a:gd name="connsiteX12" fmla="*/ 182880 w 10744520"/>
              <a:gd name="connsiteY12" fmla="*/ 3211829 h 5391149"/>
              <a:gd name="connsiteX13" fmla="*/ 0 w 10744520"/>
              <a:gd name="connsiteY13" fmla="*/ 3006089 h 5391149"/>
              <a:gd name="connsiteX14" fmla="*/ 2381250 w 10744520"/>
              <a:gd name="connsiteY14" fmla="*/ 1352549 h 5391149"/>
              <a:gd name="connsiteX15" fmla="*/ 7353300 w 10744520"/>
              <a:gd name="connsiteY15" fmla="*/ 685799 h 5391149"/>
              <a:gd name="connsiteX16" fmla="*/ 7867650 w 10744520"/>
              <a:gd name="connsiteY16" fmla="*/ -1 h 5391149"/>
              <a:gd name="connsiteX0" fmla="*/ 7867650 w 10744520"/>
              <a:gd name="connsiteY0" fmla="*/ -1 h 5391149"/>
              <a:gd name="connsiteX1" fmla="*/ 7639050 w 10744520"/>
              <a:gd name="connsiteY1" fmla="*/ 3409949 h 5391149"/>
              <a:gd name="connsiteX2" fmla="*/ 10096500 w 10744520"/>
              <a:gd name="connsiteY2" fmla="*/ 3467099 h 5391149"/>
              <a:gd name="connsiteX3" fmla="*/ 10096500 w 10744520"/>
              <a:gd name="connsiteY3" fmla="*/ 3809999 h 5391149"/>
              <a:gd name="connsiteX4" fmla="*/ 10210800 w 10744520"/>
              <a:gd name="connsiteY4" fmla="*/ 4610099 h 5391149"/>
              <a:gd name="connsiteX5" fmla="*/ 10744200 w 10744520"/>
              <a:gd name="connsiteY5" fmla="*/ 4933949 h 5391149"/>
              <a:gd name="connsiteX6" fmla="*/ 10744200 w 10744520"/>
              <a:gd name="connsiteY6" fmla="*/ 5391149 h 5391149"/>
              <a:gd name="connsiteX7" fmla="*/ 6991350 w 10744520"/>
              <a:gd name="connsiteY7" fmla="*/ 5384799 h 5391149"/>
              <a:gd name="connsiteX8" fmla="*/ 6991350 w 10744520"/>
              <a:gd name="connsiteY8" fmla="*/ 5111749 h 5391149"/>
              <a:gd name="connsiteX9" fmla="*/ 6805385 w 10744520"/>
              <a:gd name="connsiteY9" fmla="*/ 5049156 h 5391149"/>
              <a:gd name="connsiteX10" fmla="*/ 228600 w 10744520"/>
              <a:gd name="connsiteY10" fmla="*/ 4810577 h 5391149"/>
              <a:gd name="connsiteX11" fmla="*/ 182880 w 10744520"/>
              <a:gd name="connsiteY11" fmla="*/ 3211829 h 5391149"/>
              <a:gd name="connsiteX12" fmla="*/ 0 w 10744520"/>
              <a:gd name="connsiteY12" fmla="*/ 3006089 h 5391149"/>
              <a:gd name="connsiteX13" fmla="*/ 2381250 w 10744520"/>
              <a:gd name="connsiteY13" fmla="*/ 1352549 h 5391149"/>
              <a:gd name="connsiteX14" fmla="*/ 7353300 w 10744520"/>
              <a:gd name="connsiteY14" fmla="*/ 685799 h 5391149"/>
              <a:gd name="connsiteX15" fmla="*/ 7867650 w 10744520"/>
              <a:gd name="connsiteY15" fmla="*/ -1 h 5391149"/>
              <a:gd name="connsiteX0" fmla="*/ 7353300 w 10744520"/>
              <a:gd name="connsiteY0" fmla="*/ 0 h 4705350"/>
              <a:gd name="connsiteX1" fmla="*/ 7639050 w 10744520"/>
              <a:gd name="connsiteY1" fmla="*/ 2724150 h 4705350"/>
              <a:gd name="connsiteX2" fmla="*/ 10096500 w 10744520"/>
              <a:gd name="connsiteY2" fmla="*/ 2781300 h 4705350"/>
              <a:gd name="connsiteX3" fmla="*/ 10096500 w 10744520"/>
              <a:gd name="connsiteY3" fmla="*/ 3124200 h 4705350"/>
              <a:gd name="connsiteX4" fmla="*/ 10210800 w 10744520"/>
              <a:gd name="connsiteY4" fmla="*/ 3924300 h 4705350"/>
              <a:gd name="connsiteX5" fmla="*/ 10744200 w 10744520"/>
              <a:gd name="connsiteY5" fmla="*/ 4248150 h 4705350"/>
              <a:gd name="connsiteX6" fmla="*/ 10744200 w 10744520"/>
              <a:gd name="connsiteY6" fmla="*/ 4705350 h 4705350"/>
              <a:gd name="connsiteX7" fmla="*/ 6991350 w 10744520"/>
              <a:gd name="connsiteY7" fmla="*/ 4699000 h 4705350"/>
              <a:gd name="connsiteX8" fmla="*/ 6991350 w 10744520"/>
              <a:gd name="connsiteY8" fmla="*/ 4425950 h 4705350"/>
              <a:gd name="connsiteX9" fmla="*/ 6805385 w 10744520"/>
              <a:gd name="connsiteY9" fmla="*/ 4363357 h 4705350"/>
              <a:gd name="connsiteX10" fmla="*/ 228600 w 10744520"/>
              <a:gd name="connsiteY10" fmla="*/ 4124778 h 4705350"/>
              <a:gd name="connsiteX11" fmla="*/ 182880 w 10744520"/>
              <a:gd name="connsiteY11" fmla="*/ 2526030 h 4705350"/>
              <a:gd name="connsiteX12" fmla="*/ 0 w 10744520"/>
              <a:gd name="connsiteY12" fmla="*/ 2320290 h 4705350"/>
              <a:gd name="connsiteX13" fmla="*/ 2381250 w 10744520"/>
              <a:gd name="connsiteY13" fmla="*/ 666750 h 4705350"/>
              <a:gd name="connsiteX14" fmla="*/ 7353300 w 10744520"/>
              <a:gd name="connsiteY14" fmla="*/ 0 h 4705350"/>
              <a:gd name="connsiteX0" fmla="*/ 2381250 w 10744520"/>
              <a:gd name="connsiteY0" fmla="*/ 0 h 4038600"/>
              <a:gd name="connsiteX1" fmla="*/ 7639050 w 10744520"/>
              <a:gd name="connsiteY1" fmla="*/ 2057400 h 4038600"/>
              <a:gd name="connsiteX2" fmla="*/ 10096500 w 10744520"/>
              <a:gd name="connsiteY2" fmla="*/ 2114550 h 4038600"/>
              <a:gd name="connsiteX3" fmla="*/ 10096500 w 10744520"/>
              <a:gd name="connsiteY3" fmla="*/ 2457450 h 4038600"/>
              <a:gd name="connsiteX4" fmla="*/ 10210800 w 10744520"/>
              <a:gd name="connsiteY4" fmla="*/ 3257550 h 4038600"/>
              <a:gd name="connsiteX5" fmla="*/ 10744200 w 10744520"/>
              <a:gd name="connsiteY5" fmla="*/ 3581400 h 4038600"/>
              <a:gd name="connsiteX6" fmla="*/ 10744200 w 10744520"/>
              <a:gd name="connsiteY6" fmla="*/ 4038600 h 4038600"/>
              <a:gd name="connsiteX7" fmla="*/ 6991350 w 10744520"/>
              <a:gd name="connsiteY7" fmla="*/ 4032250 h 4038600"/>
              <a:gd name="connsiteX8" fmla="*/ 6991350 w 10744520"/>
              <a:gd name="connsiteY8" fmla="*/ 3759200 h 4038600"/>
              <a:gd name="connsiteX9" fmla="*/ 6805385 w 10744520"/>
              <a:gd name="connsiteY9" fmla="*/ 3696607 h 4038600"/>
              <a:gd name="connsiteX10" fmla="*/ 228600 w 10744520"/>
              <a:gd name="connsiteY10" fmla="*/ 3458028 h 4038600"/>
              <a:gd name="connsiteX11" fmla="*/ 182880 w 10744520"/>
              <a:gd name="connsiteY11" fmla="*/ 1859280 h 4038600"/>
              <a:gd name="connsiteX12" fmla="*/ 0 w 10744520"/>
              <a:gd name="connsiteY12" fmla="*/ 1653540 h 4038600"/>
              <a:gd name="connsiteX13" fmla="*/ 2381250 w 10744520"/>
              <a:gd name="connsiteY13" fmla="*/ 0 h 4038600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991350 w 10744520"/>
              <a:gd name="connsiteY8" fmla="*/ 2105661 h 2385061"/>
              <a:gd name="connsiteX9" fmla="*/ 6805385 w 10744520"/>
              <a:gd name="connsiteY9" fmla="*/ 2043068 h 2385061"/>
              <a:gd name="connsiteX10" fmla="*/ 228600 w 10744520"/>
              <a:gd name="connsiteY10" fmla="*/ 1804489 h 2385061"/>
              <a:gd name="connsiteX11" fmla="*/ 182880 w 10744520"/>
              <a:gd name="connsiteY11" fmla="*/ 205741 h 2385061"/>
              <a:gd name="connsiteX12" fmla="*/ 0 w 10744520"/>
              <a:gd name="connsiteY12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6805385 w 10744520"/>
              <a:gd name="connsiteY8" fmla="*/ 2043068 h 2385061"/>
              <a:gd name="connsiteX9" fmla="*/ 228600 w 10744520"/>
              <a:gd name="connsiteY9" fmla="*/ 1804489 h 2385061"/>
              <a:gd name="connsiteX10" fmla="*/ 182880 w 10744520"/>
              <a:gd name="connsiteY10" fmla="*/ 205741 h 2385061"/>
              <a:gd name="connsiteX11" fmla="*/ 0 w 10744520"/>
              <a:gd name="connsiteY11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  <a:gd name="connsiteX0" fmla="*/ 0 w 10744520"/>
              <a:gd name="connsiteY0" fmla="*/ 1 h 2385061"/>
              <a:gd name="connsiteX1" fmla="*/ 7639050 w 10744520"/>
              <a:gd name="connsiteY1" fmla="*/ 403861 h 2385061"/>
              <a:gd name="connsiteX2" fmla="*/ 10096500 w 10744520"/>
              <a:gd name="connsiteY2" fmla="*/ 461011 h 2385061"/>
              <a:gd name="connsiteX3" fmla="*/ 10096500 w 10744520"/>
              <a:gd name="connsiteY3" fmla="*/ 803911 h 2385061"/>
              <a:gd name="connsiteX4" fmla="*/ 10210800 w 10744520"/>
              <a:gd name="connsiteY4" fmla="*/ 1604011 h 2385061"/>
              <a:gd name="connsiteX5" fmla="*/ 10744200 w 10744520"/>
              <a:gd name="connsiteY5" fmla="*/ 1927861 h 2385061"/>
              <a:gd name="connsiteX6" fmla="*/ 10744200 w 10744520"/>
              <a:gd name="connsiteY6" fmla="*/ 2385061 h 2385061"/>
              <a:gd name="connsiteX7" fmla="*/ 6991350 w 10744520"/>
              <a:gd name="connsiteY7" fmla="*/ 2378711 h 2385061"/>
              <a:gd name="connsiteX8" fmla="*/ 228600 w 10744520"/>
              <a:gd name="connsiteY8" fmla="*/ 1804489 h 2385061"/>
              <a:gd name="connsiteX9" fmla="*/ 182880 w 10744520"/>
              <a:gd name="connsiteY9" fmla="*/ 205741 h 2385061"/>
              <a:gd name="connsiteX10" fmla="*/ 0 w 10744520"/>
              <a:gd name="connsiteY10" fmla="*/ 1 h 238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4520" h="2385061">
                <a:moveTo>
                  <a:pt x="0" y="1"/>
                </a:moveTo>
                <a:cubicBezTo>
                  <a:pt x="1242695" y="33021"/>
                  <a:pt x="5956300" y="327026"/>
                  <a:pt x="7639050" y="403861"/>
                </a:cubicBezTo>
                <a:lnTo>
                  <a:pt x="10096500" y="461011"/>
                </a:lnTo>
                <a:lnTo>
                  <a:pt x="10096500" y="803911"/>
                </a:lnTo>
                <a:cubicBezTo>
                  <a:pt x="9753600" y="937261"/>
                  <a:pt x="9906000" y="1584961"/>
                  <a:pt x="10210800" y="1604011"/>
                </a:cubicBezTo>
                <a:cubicBezTo>
                  <a:pt x="10388600" y="1711961"/>
                  <a:pt x="10756900" y="1534161"/>
                  <a:pt x="10744200" y="1927861"/>
                </a:cubicBezTo>
                <a:lnTo>
                  <a:pt x="10744200" y="2385061"/>
                </a:lnTo>
                <a:lnTo>
                  <a:pt x="6991350" y="2378711"/>
                </a:lnTo>
                <a:cubicBezTo>
                  <a:pt x="6992239" y="1712836"/>
                  <a:pt x="1409490" y="1828260"/>
                  <a:pt x="228600" y="1804489"/>
                </a:cubicBezTo>
                <a:lnTo>
                  <a:pt x="182880" y="205741"/>
                </a:lnTo>
                <a:cubicBezTo>
                  <a:pt x="106680" y="154941"/>
                  <a:pt x="22860" y="165101"/>
                  <a:pt x="0" y="1"/>
                </a:cubicBezTo>
                <a:close/>
              </a:path>
            </a:pathLst>
          </a:cu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CEF829-D720-4CA6-BEBA-608BAD1C9235}"/>
              </a:ext>
            </a:extLst>
          </p:cNvPr>
          <p:cNvSpPr/>
          <p:nvPr/>
        </p:nvSpPr>
        <p:spPr>
          <a:xfrm>
            <a:off x="3022" y="6132081"/>
            <a:ext cx="7997355" cy="425901"/>
          </a:xfrm>
          <a:prstGeom prst="rect">
            <a:avLst/>
          </a:prstGeom>
          <a:solidFill>
            <a:srgbClr val="120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5" name="평행 사변형 2054">
            <a:extLst>
              <a:ext uri="{FF2B5EF4-FFF2-40B4-BE49-F238E27FC236}">
                <a16:creationId xmlns:a16="http://schemas.microsoft.com/office/drawing/2014/main" id="{D47F7B64-6367-4C12-948E-FE66257B77DC}"/>
              </a:ext>
            </a:extLst>
          </p:cNvPr>
          <p:cNvSpPr/>
          <p:nvPr/>
        </p:nvSpPr>
        <p:spPr>
          <a:xfrm>
            <a:off x="0" y="315516"/>
            <a:ext cx="11862166" cy="5832064"/>
          </a:xfrm>
          <a:custGeom>
            <a:avLst/>
            <a:gdLst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1900266 w 11900266"/>
              <a:gd name="connsiteY2" fmla="*/ 0 h 5832064"/>
              <a:gd name="connsiteX3" fmla="*/ 10442250 w 11900266"/>
              <a:gd name="connsiteY3" fmla="*/ 5832064 h 5832064"/>
              <a:gd name="connsiteX4" fmla="*/ 0 w 11900266"/>
              <a:gd name="connsiteY4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458016 w 11900266"/>
              <a:gd name="connsiteY1" fmla="*/ 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  <a:gd name="connsiteX0" fmla="*/ 0 w 11900266"/>
              <a:gd name="connsiteY0" fmla="*/ 5832064 h 5832064"/>
              <a:gd name="connsiteX1" fmla="*/ 1369116 w 11900266"/>
              <a:gd name="connsiteY1" fmla="*/ 355600 h 5832064"/>
              <a:gd name="connsiteX2" fmla="*/ 10972800 w 11900266"/>
              <a:gd name="connsiteY2" fmla="*/ 4782 h 5832064"/>
              <a:gd name="connsiteX3" fmla="*/ 11900266 w 11900266"/>
              <a:gd name="connsiteY3" fmla="*/ 0 h 5832064"/>
              <a:gd name="connsiteX4" fmla="*/ 10442250 w 11900266"/>
              <a:gd name="connsiteY4" fmla="*/ 5832064 h 5832064"/>
              <a:gd name="connsiteX5" fmla="*/ 0 w 11900266"/>
              <a:gd name="connsiteY5" fmla="*/ 5832064 h 583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0266" h="5832064">
                <a:moveTo>
                  <a:pt x="0" y="5832064"/>
                </a:moveTo>
                <a:lnTo>
                  <a:pt x="1369116" y="355600"/>
                </a:lnTo>
                <a:cubicBezTo>
                  <a:pt x="4540711" y="357194"/>
                  <a:pt x="10979380" y="431813"/>
                  <a:pt x="10972800" y="4782"/>
                </a:cubicBezTo>
                <a:lnTo>
                  <a:pt x="11900266" y="0"/>
                </a:lnTo>
                <a:lnTo>
                  <a:pt x="10442250" y="5832064"/>
                </a:lnTo>
                <a:lnTo>
                  <a:pt x="0" y="5832064"/>
                </a:lnTo>
                <a:close/>
              </a:path>
            </a:pathLst>
          </a:custGeom>
          <a:gradFill flip="none" rotWithShape="1">
            <a:gsLst>
              <a:gs pos="0">
                <a:srgbClr val="542708"/>
              </a:gs>
              <a:gs pos="75000">
                <a:srgbClr val="160A0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7" name="직사각형 2056">
            <a:extLst>
              <a:ext uri="{FF2B5EF4-FFF2-40B4-BE49-F238E27FC236}">
                <a16:creationId xmlns:a16="http://schemas.microsoft.com/office/drawing/2014/main" id="{C73C0FFB-CF1D-4D38-81E1-D8EF94A66266}"/>
              </a:ext>
            </a:extLst>
          </p:cNvPr>
          <p:cNvSpPr/>
          <p:nvPr/>
        </p:nvSpPr>
        <p:spPr>
          <a:xfrm>
            <a:off x="9548048" y="6503612"/>
            <a:ext cx="1997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6C320A"/>
                </a:solidFill>
                <a:latin typeface="Ink Free" panose="03080402000500000000" pitchFamily="66" charset="0"/>
              </a:rPr>
              <a:t>Welcome to </a:t>
            </a:r>
            <a:r>
              <a:rPr lang="en-US" altLang="ko-KR" sz="1100" i="1" dirty="0" err="1">
                <a:solidFill>
                  <a:srgbClr val="6C320A"/>
                </a:solidFill>
                <a:latin typeface="Ink Free" panose="03080402000500000000" pitchFamily="66" charset="0"/>
              </a:rPr>
              <a:t>Seb’s</a:t>
            </a:r>
            <a:endParaRPr lang="ko-KR" altLang="en-US" sz="1100" i="1" dirty="0">
              <a:solidFill>
                <a:srgbClr val="6C320A"/>
              </a:solidFill>
              <a:latin typeface="Ink Free" panose="03080402000500000000" pitchFamily="66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5FD9D1-1444-4C2E-85C5-2B06F1C27D41}"/>
              </a:ext>
            </a:extLst>
          </p:cNvPr>
          <p:cNvGrpSpPr/>
          <p:nvPr/>
        </p:nvGrpSpPr>
        <p:grpSpPr>
          <a:xfrm>
            <a:off x="5041865" y="3228945"/>
            <a:ext cx="2108270" cy="400110"/>
            <a:chOff x="5041871" y="3075057"/>
            <a:chExt cx="2108270" cy="4001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4C6F19-4C77-4534-83FE-A8B2361A6382}"/>
                </a:ext>
              </a:extLst>
            </p:cNvPr>
            <p:cNvSpPr txBox="1"/>
            <p:nvPr/>
          </p:nvSpPr>
          <p:spPr>
            <a:xfrm>
              <a:off x="5041871" y="3075057"/>
              <a:ext cx="2108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카페24 고운밤" pitchFamily="2" charset="-127"/>
                  <a:ea typeface="카페24 고운밤" pitchFamily="2" charset="-127"/>
                </a:rPr>
                <a:t>“Welcome to </a:t>
              </a:r>
              <a:r>
                <a:rPr lang="en-US" altLang="ko-KR" sz="2000" i="1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카페24 고운밤" pitchFamily="2" charset="-127"/>
                  <a:ea typeface="카페24 고운밤" pitchFamily="2" charset="-127"/>
                </a:rPr>
                <a:t>Seb</a:t>
              </a:r>
              <a:r>
                <a:rPr lang="en-US" altLang="ko-KR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카페24 고운밤" pitchFamily="2" charset="-127"/>
                  <a:ea typeface="카페24 고운밤" pitchFamily="2" charset="-127"/>
                </a:rPr>
                <a:t> s”</a:t>
              </a:r>
              <a:endParaRPr lang="ko-KR" alt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C7AF08-A49E-44CB-9E6C-7D79B9813920}"/>
                </a:ext>
              </a:extLst>
            </p:cNvPr>
            <p:cNvSpPr txBox="1"/>
            <p:nvPr/>
          </p:nvSpPr>
          <p:spPr>
            <a:xfrm>
              <a:off x="6696075" y="3076598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♩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56D494-27DD-44C1-AD56-CBEFAB178829}"/>
              </a:ext>
            </a:extLst>
          </p:cNvPr>
          <p:cNvSpPr/>
          <p:nvPr/>
        </p:nvSpPr>
        <p:spPr>
          <a:xfrm>
            <a:off x="0" y="-2667000"/>
            <a:ext cx="12192000" cy="12192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819281-36AA-4405-A956-0E68B15F3AA9}"/>
              </a:ext>
            </a:extLst>
          </p:cNvPr>
          <p:cNvSpPr txBox="1"/>
          <p:nvPr/>
        </p:nvSpPr>
        <p:spPr>
          <a:xfrm>
            <a:off x="4222731" y="2705725"/>
            <a:ext cx="3746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38100" dir="5400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effectLst/>
              </a:rPr>
              <a:t>THE END</a:t>
            </a:r>
            <a:endParaRPr lang="ko-KR" altLang="en-US" dirty="0"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493884"/>
      </p:ext>
    </p:extLst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56D494-27DD-44C1-AD56-CBEFAB178829}"/>
              </a:ext>
            </a:extLst>
          </p:cNvPr>
          <p:cNvSpPr/>
          <p:nvPr/>
        </p:nvSpPr>
        <p:spPr>
          <a:xfrm>
            <a:off x="0" y="-2667000"/>
            <a:ext cx="12192000" cy="12192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819281-36AA-4405-A956-0E68B15F3AA9}"/>
              </a:ext>
            </a:extLst>
          </p:cNvPr>
          <p:cNvSpPr txBox="1"/>
          <p:nvPr/>
        </p:nvSpPr>
        <p:spPr>
          <a:xfrm>
            <a:off x="4222731" y="2705725"/>
            <a:ext cx="3746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38100" dir="5400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effectLst/>
              </a:rPr>
              <a:t>THE END</a:t>
            </a:r>
            <a:endParaRPr lang="ko-KR" altLang="en-US" dirty="0"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301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!!그룹 24">
            <a:extLst>
              <a:ext uri="{FF2B5EF4-FFF2-40B4-BE49-F238E27FC236}">
                <a16:creationId xmlns:a16="http://schemas.microsoft.com/office/drawing/2014/main" id="{64A7BEB3-7798-4F7B-ABB6-B2BCC573BA8B}"/>
              </a:ext>
            </a:extLst>
          </p:cNvPr>
          <p:cNvGrpSpPr/>
          <p:nvPr/>
        </p:nvGrpSpPr>
        <p:grpSpPr>
          <a:xfrm>
            <a:off x="-11947" y="-6822675"/>
            <a:ext cx="12212339" cy="13680675"/>
            <a:chOff x="-11947" y="-6822675"/>
            <a:chExt cx="12212339" cy="13680675"/>
          </a:xfrm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F1B830E-F49C-498C-90B1-E81527ED640D}"/>
                </a:ext>
              </a:extLst>
            </p:cNvPr>
            <p:cNvSpPr/>
            <p:nvPr/>
          </p:nvSpPr>
          <p:spPr>
            <a:xfrm>
              <a:off x="-11947" y="-6822675"/>
              <a:ext cx="12212339" cy="13680675"/>
            </a:xfrm>
            <a:custGeom>
              <a:avLst/>
              <a:gdLst>
                <a:gd name="connsiteX0" fmla="*/ 0 w 12212339"/>
                <a:gd name="connsiteY0" fmla="*/ 0 h 13680675"/>
                <a:gd name="connsiteX1" fmla="*/ 12212339 w 12212339"/>
                <a:gd name="connsiteY1" fmla="*/ 0 h 13680675"/>
                <a:gd name="connsiteX2" fmla="*/ 12212339 w 12212339"/>
                <a:gd name="connsiteY2" fmla="*/ 6822675 h 13680675"/>
                <a:gd name="connsiteX3" fmla="*/ 12212339 w 12212339"/>
                <a:gd name="connsiteY3" fmla="*/ 6858000 h 13680675"/>
                <a:gd name="connsiteX4" fmla="*/ 12212339 w 12212339"/>
                <a:gd name="connsiteY4" fmla="*/ 13680675 h 13680675"/>
                <a:gd name="connsiteX5" fmla="*/ 0 w 12212339"/>
                <a:gd name="connsiteY5" fmla="*/ 13680675 h 13680675"/>
                <a:gd name="connsiteX6" fmla="*/ 0 w 12212339"/>
                <a:gd name="connsiteY6" fmla="*/ 6858000 h 13680675"/>
                <a:gd name="connsiteX7" fmla="*/ 0 w 12212339"/>
                <a:gd name="connsiteY7" fmla="*/ 6822675 h 1368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2339" h="13680675">
                  <a:moveTo>
                    <a:pt x="0" y="0"/>
                  </a:moveTo>
                  <a:lnTo>
                    <a:pt x="12212339" y="0"/>
                  </a:lnTo>
                  <a:lnTo>
                    <a:pt x="12212339" y="6822675"/>
                  </a:lnTo>
                  <a:lnTo>
                    <a:pt x="12212339" y="6858000"/>
                  </a:lnTo>
                  <a:lnTo>
                    <a:pt x="12212339" y="13680675"/>
                  </a:lnTo>
                  <a:lnTo>
                    <a:pt x="0" y="13680675"/>
                  </a:lnTo>
                  <a:lnTo>
                    <a:pt x="0" y="6858000"/>
                  </a:lnTo>
                  <a:lnTo>
                    <a:pt x="0" y="6822675"/>
                  </a:lnTo>
                  <a:close/>
                </a:path>
              </a:pathLst>
            </a:custGeom>
            <a:gradFill>
              <a:gsLst>
                <a:gs pos="65000">
                  <a:srgbClr val="110864"/>
                </a:gs>
                <a:gs pos="0">
                  <a:srgbClr val="000000"/>
                </a:gs>
                <a:gs pos="19802">
                  <a:srgbClr val="000010"/>
                </a:gs>
                <a:gs pos="45000">
                  <a:srgbClr val="010028"/>
                </a:gs>
                <a:gs pos="90000">
                  <a:srgbClr val="5623AC"/>
                </a:gs>
                <a:gs pos="100000">
                  <a:srgbClr val="6A2BC2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tabLst>
                  <a:tab pos="11654843" algn="l"/>
                </a:tabLst>
              </a:pPr>
              <a:endParaRPr lang="ko-KR" altLang="en-US" sz="1351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CCBCA11-5B8A-42B0-AB11-D986819D789D}"/>
                </a:ext>
              </a:extLst>
            </p:cNvPr>
            <p:cNvGrpSpPr/>
            <p:nvPr/>
          </p:nvGrpSpPr>
          <p:grpSpPr>
            <a:xfrm>
              <a:off x="409268" y="-6580107"/>
              <a:ext cx="11533379" cy="9804762"/>
              <a:chOff x="409268" y="-6580107"/>
              <a:chExt cx="11533379" cy="9804762"/>
            </a:xfrm>
          </p:grpSpPr>
          <p:sp>
            <p:nvSpPr>
              <p:cNvPr id="3801" name="타원 3800">
                <a:extLst>
                  <a:ext uri="{FF2B5EF4-FFF2-40B4-BE49-F238E27FC236}">
                    <a16:creationId xmlns:a16="http://schemas.microsoft.com/office/drawing/2014/main" id="{925FBB7E-4496-4FAE-B8B2-878C9FAEBD6B}"/>
                  </a:ext>
                </a:extLst>
              </p:cNvPr>
              <p:cNvSpPr/>
              <p:nvPr/>
            </p:nvSpPr>
            <p:spPr>
              <a:xfrm flipV="1">
                <a:off x="6716850" y="693326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3" name="타원 3802">
                <a:extLst>
                  <a:ext uri="{FF2B5EF4-FFF2-40B4-BE49-F238E27FC236}">
                    <a16:creationId xmlns:a16="http://schemas.microsoft.com/office/drawing/2014/main" id="{406DB5BC-7403-4D02-877F-1B04E9A01A4D}"/>
                  </a:ext>
                </a:extLst>
              </p:cNvPr>
              <p:cNvSpPr/>
              <p:nvPr/>
            </p:nvSpPr>
            <p:spPr>
              <a:xfrm flipV="1">
                <a:off x="9232565" y="29360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4" name="타원 3803">
                <a:extLst>
                  <a:ext uri="{FF2B5EF4-FFF2-40B4-BE49-F238E27FC236}">
                    <a16:creationId xmlns:a16="http://schemas.microsoft.com/office/drawing/2014/main" id="{31726689-C95F-4253-8524-77D8F7C92E02}"/>
                  </a:ext>
                </a:extLst>
              </p:cNvPr>
              <p:cNvSpPr/>
              <p:nvPr/>
            </p:nvSpPr>
            <p:spPr>
              <a:xfrm flipV="1">
                <a:off x="11437986" y="1063833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05" name="타원 3804">
                <a:extLst>
                  <a:ext uri="{FF2B5EF4-FFF2-40B4-BE49-F238E27FC236}">
                    <a16:creationId xmlns:a16="http://schemas.microsoft.com/office/drawing/2014/main" id="{653847FA-2FE4-4669-833F-5D7555A159F3}"/>
                  </a:ext>
                </a:extLst>
              </p:cNvPr>
              <p:cNvSpPr/>
              <p:nvPr/>
            </p:nvSpPr>
            <p:spPr>
              <a:xfrm flipV="1">
                <a:off x="11199775" y="304920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72B066BF-77C7-4E96-9972-8AAC2442044A}"/>
                  </a:ext>
                </a:extLst>
              </p:cNvPr>
              <p:cNvSpPr/>
              <p:nvPr/>
            </p:nvSpPr>
            <p:spPr>
              <a:xfrm rot="900000">
                <a:off x="10062414" y="82311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BB4D4B57-CED7-4ECB-A5B3-2B51E5BBC2C0}"/>
                  </a:ext>
                </a:extLst>
              </p:cNvPr>
              <p:cNvSpPr/>
              <p:nvPr/>
            </p:nvSpPr>
            <p:spPr>
              <a:xfrm rot="17687043">
                <a:off x="5325743" y="1569651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44DC435A-24E6-46F7-8E65-0EBDB96F8DAF}"/>
                  </a:ext>
                </a:extLst>
              </p:cNvPr>
              <p:cNvSpPr/>
              <p:nvPr/>
            </p:nvSpPr>
            <p:spPr>
              <a:xfrm rot="19663739">
                <a:off x="7601476" y="15733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8C86DD63-BBD2-4283-BCEF-66B46C84907F}"/>
                  </a:ext>
                </a:extLst>
              </p:cNvPr>
              <p:cNvSpPr/>
              <p:nvPr/>
            </p:nvSpPr>
            <p:spPr>
              <a:xfrm rot="17835067">
                <a:off x="11838628" y="1394314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D0B42B36-01F6-47D5-8A31-7666D2090398}"/>
                  </a:ext>
                </a:extLst>
              </p:cNvPr>
              <p:cNvSpPr/>
              <p:nvPr/>
            </p:nvSpPr>
            <p:spPr>
              <a:xfrm rot="18900000">
                <a:off x="11423283" y="737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F2094BB1-739A-40B7-B3A1-E350C2044148}"/>
                  </a:ext>
                </a:extLst>
              </p:cNvPr>
              <p:cNvSpPr/>
              <p:nvPr/>
            </p:nvSpPr>
            <p:spPr>
              <a:xfrm rot="19663739">
                <a:off x="2257039" y="270509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4C748C32-531F-40FC-8F3C-C18690072CD4}"/>
                  </a:ext>
                </a:extLst>
              </p:cNvPr>
              <p:cNvSpPr/>
              <p:nvPr/>
            </p:nvSpPr>
            <p:spPr>
              <a:xfrm rot="19663739">
                <a:off x="409268" y="43272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7F3ACDD6-9627-423A-B331-0367F3CC776B}"/>
                  </a:ext>
                </a:extLst>
              </p:cNvPr>
              <p:cNvSpPr/>
              <p:nvPr/>
            </p:nvSpPr>
            <p:spPr>
              <a:xfrm rot="17835067">
                <a:off x="6386351" y="2162688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C7B21C74-B958-4332-9B3D-CE05A712F13A}"/>
                  </a:ext>
                </a:extLst>
              </p:cNvPr>
              <p:cNvSpPr/>
              <p:nvPr/>
            </p:nvSpPr>
            <p:spPr>
              <a:xfrm rot="900000">
                <a:off x="2440648" y="21865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889B95AA-89F1-4754-A730-E43323F718D0}"/>
                  </a:ext>
                </a:extLst>
              </p:cNvPr>
              <p:cNvSpPr/>
              <p:nvPr/>
            </p:nvSpPr>
            <p:spPr>
              <a:xfrm rot="900000">
                <a:off x="7298999" y="156897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5C6D42C5-5AFC-4E71-9A9F-97E07B96E3DE}"/>
                  </a:ext>
                </a:extLst>
              </p:cNvPr>
              <p:cNvSpPr/>
              <p:nvPr/>
            </p:nvSpPr>
            <p:spPr>
              <a:xfrm rot="900000">
                <a:off x="8866185" y="1507320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/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" name="순서도: 연결자 1">
                <a:extLst>
                  <a:ext uri="{FF2B5EF4-FFF2-40B4-BE49-F238E27FC236}">
                    <a16:creationId xmlns:a16="http://schemas.microsoft.com/office/drawing/2014/main" id="{3D850E46-5DBD-427C-9C0D-1B295D7ABA47}"/>
                  </a:ext>
                </a:extLst>
              </p:cNvPr>
              <p:cNvSpPr/>
              <p:nvPr/>
            </p:nvSpPr>
            <p:spPr>
              <a:xfrm>
                <a:off x="8368134" y="1040973"/>
                <a:ext cx="45719" cy="45719"/>
              </a:xfrm>
              <a:prstGeom prst="flowChartConnector">
                <a:avLst/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F0F56EA9-D17E-42FB-8A73-81A0A01204E0}"/>
                  </a:ext>
                </a:extLst>
              </p:cNvPr>
              <p:cNvSpPr/>
              <p:nvPr/>
            </p:nvSpPr>
            <p:spPr>
              <a:xfrm rot="900000">
                <a:off x="5073727" y="3091665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F0947EE2-57F9-4905-880A-4057D0FF494E}"/>
                  </a:ext>
                </a:extLst>
              </p:cNvPr>
              <p:cNvSpPr/>
              <p:nvPr/>
            </p:nvSpPr>
            <p:spPr>
              <a:xfrm rot="20658315" flipV="1">
                <a:off x="9443476" y="2192217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481633DF-403B-44EF-8C62-C9C3AF0E68D8}"/>
                  </a:ext>
                </a:extLst>
              </p:cNvPr>
              <p:cNvSpPr/>
              <p:nvPr/>
            </p:nvSpPr>
            <p:spPr>
              <a:xfrm rot="19663739">
                <a:off x="11144378" y="27050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4BB30B0-D6A3-440D-AA88-0F575DE8E09F}"/>
                  </a:ext>
                </a:extLst>
              </p:cNvPr>
              <p:cNvCxnSpPr/>
              <p:nvPr/>
            </p:nvCxnSpPr>
            <p:spPr>
              <a:xfrm flipH="1">
                <a:off x="8986079" y="751897"/>
                <a:ext cx="724505" cy="724505"/>
              </a:xfrm>
              <a:prstGeom prst="line">
                <a:avLst/>
              </a:prstGeom>
              <a:ln w="3175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ED8E6B4-1C72-4D8C-8C33-48A3C51948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4520" y="2820202"/>
                <a:ext cx="297968" cy="297969"/>
              </a:xfrm>
              <a:prstGeom prst="line">
                <a:avLst/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D5C2D8DA-76F3-4BF0-BA9E-BB9DC85762E9}"/>
                  </a:ext>
                </a:extLst>
              </p:cNvPr>
              <p:cNvSpPr/>
              <p:nvPr/>
            </p:nvSpPr>
            <p:spPr>
              <a:xfrm rot="19663739">
                <a:off x="2626910" y="31394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" name="자유형: 도형 354">
                <a:extLst>
                  <a:ext uri="{FF2B5EF4-FFF2-40B4-BE49-F238E27FC236}">
                    <a16:creationId xmlns:a16="http://schemas.microsoft.com/office/drawing/2014/main" id="{684EC2C5-E133-4E6E-BAC4-4C55C78D60CA}"/>
                  </a:ext>
                </a:extLst>
              </p:cNvPr>
              <p:cNvSpPr/>
              <p:nvPr/>
            </p:nvSpPr>
            <p:spPr>
              <a:xfrm rot="19663739">
                <a:off x="1723797" y="150087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452" name="자유형: 도형 451">
                <a:extLst>
                  <a:ext uri="{FF2B5EF4-FFF2-40B4-BE49-F238E27FC236}">
                    <a16:creationId xmlns:a16="http://schemas.microsoft.com/office/drawing/2014/main" id="{CE41FF11-D33B-4489-832D-5809DCA6616B}"/>
                  </a:ext>
                </a:extLst>
              </p:cNvPr>
              <p:cNvSpPr/>
              <p:nvPr/>
            </p:nvSpPr>
            <p:spPr>
              <a:xfrm rot="19663739">
                <a:off x="786902" y="23227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940C964E-5F62-415D-A843-826FD2AA979C}"/>
                  </a:ext>
                </a:extLst>
              </p:cNvPr>
              <p:cNvSpPr/>
              <p:nvPr/>
            </p:nvSpPr>
            <p:spPr>
              <a:xfrm rot="19663739">
                <a:off x="4763945" y="124839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5B3AA39-E03E-41E4-AE6C-AD65F84EF1C3}"/>
                  </a:ext>
                </a:extLst>
              </p:cNvPr>
              <p:cNvSpPr/>
              <p:nvPr/>
            </p:nvSpPr>
            <p:spPr>
              <a:xfrm flipV="1">
                <a:off x="9124723" y="-277599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id="{E368CAB6-0403-425F-B375-6E68E25C06B4}"/>
                  </a:ext>
                </a:extLst>
              </p:cNvPr>
              <p:cNvSpPr/>
              <p:nvPr/>
            </p:nvSpPr>
            <p:spPr>
              <a:xfrm flipV="1">
                <a:off x="11330144" y="-2005766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DB53B857-C95A-4D28-8461-C18BFBF7C736}"/>
                  </a:ext>
                </a:extLst>
              </p:cNvPr>
              <p:cNvSpPr/>
              <p:nvPr/>
            </p:nvSpPr>
            <p:spPr>
              <a:xfrm flipV="1">
                <a:off x="10116484" y="-1595950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1223D1CB-E0C8-4CCC-8999-835006D00BEB}"/>
                  </a:ext>
                </a:extLst>
              </p:cNvPr>
              <p:cNvSpPr/>
              <p:nvPr/>
            </p:nvSpPr>
            <p:spPr>
              <a:xfrm rot="17687043">
                <a:off x="5217901" y="-1499948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1C940F63-DD25-4D58-B715-44DB496FDD2B}"/>
                  </a:ext>
                </a:extLst>
              </p:cNvPr>
              <p:cNvSpPr/>
              <p:nvPr/>
            </p:nvSpPr>
            <p:spPr>
              <a:xfrm rot="17835067">
                <a:off x="11730786" y="-1675285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42815C73-0B3D-474C-AF75-E71F6DAF32C9}"/>
                  </a:ext>
                </a:extLst>
              </p:cNvPr>
              <p:cNvSpPr/>
              <p:nvPr/>
            </p:nvSpPr>
            <p:spPr>
              <a:xfrm rot="18900000">
                <a:off x="11315441" y="-299587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5E9FA3F4-D731-4F69-942F-C50F93F5B873}"/>
                  </a:ext>
                </a:extLst>
              </p:cNvPr>
              <p:cNvSpPr/>
              <p:nvPr/>
            </p:nvSpPr>
            <p:spPr>
              <a:xfrm rot="19663739">
                <a:off x="2149197" y="-3645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E38E93DA-406F-4088-B5B4-16F39ECB7A97}"/>
                  </a:ext>
                </a:extLst>
              </p:cNvPr>
              <p:cNvSpPr/>
              <p:nvPr/>
            </p:nvSpPr>
            <p:spPr>
              <a:xfrm rot="19663739">
                <a:off x="743755" y="-59411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EF43FE5-2D8D-450C-9E31-DD8C75AC8A5B}"/>
                  </a:ext>
                </a:extLst>
              </p:cNvPr>
              <p:cNvSpPr/>
              <p:nvPr/>
            </p:nvSpPr>
            <p:spPr>
              <a:xfrm rot="17835067">
                <a:off x="7202378" y="-2762009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532CC509-91BA-42C7-9681-00AEA9A574BC}"/>
                  </a:ext>
                </a:extLst>
              </p:cNvPr>
              <p:cNvSpPr/>
              <p:nvPr/>
            </p:nvSpPr>
            <p:spPr>
              <a:xfrm rot="900000">
                <a:off x="3536295" y="-146989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F55A2776-8A3D-4051-B175-1602BCBE88FF}"/>
                  </a:ext>
                </a:extLst>
              </p:cNvPr>
              <p:cNvSpPr/>
              <p:nvPr/>
            </p:nvSpPr>
            <p:spPr>
              <a:xfrm rot="900000">
                <a:off x="9280509" y="-451710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E79D38EF-6639-4298-BA6A-6FA5166EB3BB}"/>
                  </a:ext>
                </a:extLst>
              </p:cNvPr>
              <p:cNvSpPr/>
              <p:nvPr/>
            </p:nvSpPr>
            <p:spPr>
              <a:xfrm rot="900000">
                <a:off x="4965885" y="2206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A5A6462E-45DE-4BAE-9798-B8E6F2EC0C98}"/>
                  </a:ext>
                </a:extLst>
              </p:cNvPr>
              <p:cNvSpPr/>
              <p:nvPr/>
            </p:nvSpPr>
            <p:spPr>
              <a:xfrm rot="20658315" flipV="1">
                <a:off x="9335634" y="-877382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6955440A-5421-4E93-B914-F4CD2B2BFB4C}"/>
                  </a:ext>
                </a:extLst>
              </p:cNvPr>
              <p:cNvSpPr/>
              <p:nvPr/>
            </p:nvSpPr>
            <p:spPr>
              <a:xfrm rot="19663739">
                <a:off x="11036536" y="-3645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E2A6AB9C-BB4F-486D-AB20-268B0FE813BA}"/>
                  </a:ext>
                </a:extLst>
              </p:cNvPr>
              <p:cNvSpPr/>
              <p:nvPr/>
            </p:nvSpPr>
            <p:spPr>
              <a:xfrm rot="19663739">
                <a:off x="2321602" y="-80673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AF2D6B15-B2E0-4DCD-8760-32E9EABD36C8}"/>
                  </a:ext>
                </a:extLst>
              </p:cNvPr>
              <p:cNvSpPr/>
              <p:nvPr/>
            </p:nvSpPr>
            <p:spPr>
              <a:xfrm rot="20658315" flipV="1">
                <a:off x="971118" y="-181589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F6ED81A2-A584-4965-A585-FD6BDF0347DB}"/>
                  </a:ext>
                </a:extLst>
              </p:cNvPr>
              <p:cNvSpPr/>
              <p:nvPr/>
            </p:nvSpPr>
            <p:spPr>
              <a:xfrm rot="19663739">
                <a:off x="1615955" y="-156872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5444C253-434D-43C3-82D0-693889518619}"/>
                  </a:ext>
                </a:extLst>
              </p:cNvPr>
              <p:cNvSpPr/>
              <p:nvPr/>
            </p:nvSpPr>
            <p:spPr>
              <a:xfrm rot="19663739">
                <a:off x="679060" y="-74683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BFE0F6E1-C246-433A-ADF1-8A27883BAE21}"/>
                  </a:ext>
                </a:extLst>
              </p:cNvPr>
              <p:cNvSpPr/>
              <p:nvPr/>
            </p:nvSpPr>
            <p:spPr>
              <a:xfrm rot="19663739">
                <a:off x="4656103" y="-182120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56C8F0FF-8D0E-4C0D-BC15-BD758F4F7A46}"/>
                  </a:ext>
                </a:extLst>
              </p:cNvPr>
              <p:cNvSpPr/>
              <p:nvPr/>
            </p:nvSpPr>
            <p:spPr>
              <a:xfrm rot="19663739">
                <a:off x="1158348" y="-648719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EBA867CE-4912-4C43-B30E-81B8D72A8487}"/>
                  </a:ext>
                </a:extLst>
              </p:cNvPr>
              <p:cNvSpPr/>
              <p:nvPr/>
            </p:nvSpPr>
            <p:spPr>
              <a:xfrm rot="19663739">
                <a:off x="3816694" y="-230930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7A452A2D-1408-4DB2-A1F3-5117A824395F}"/>
                  </a:ext>
                </a:extLst>
              </p:cNvPr>
              <p:cNvSpPr/>
              <p:nvPr/>
            </p:nvSpPr>
            <p:spPr>
              <a:xfrm rot="19663739">
                <a:off x="2380260" y="-22871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76DE347B-A706-4978-9C63-B4B72C53AA14}"/>
                  </a:ext>
                </a:extLst>
              </p:cNvPr>
              <p:cNvSpPr/>
              <p:nvPr/>
            </p:nvSpPr>
            <p:spPr>
              <a:xfrm rot="900000">
                <a:off x="9440320" y="-221301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11B7DC8E-A31A-4929-B52B-D28B14688596}"/>
                  </a:ext>
                </a:extLst>
              </p:cNvPr>
              <p:cNvSpPr/>
              <p:nvPr/>
            </p:nvSpPr>
            <p:spPr>
              <a:xfrm rot="20658315" flipV="1">
                <a:off x="11423677" y="-6087597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702F4256-8798-4F43-A0C6-8F1E56CF083F}"/>
                  </a:ext>
                </a:extLst>
              </p:cNvPr>
              <p:cNvSpPr/>
              <p:nvPr/>
            </p:nvSpPr>
            <p:spPr>
              <a:xfrm rot="19663739">
                <a:off x="7519980" y="-231184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2BDB8DAE-01B9-4B5F-998D-B4CD0374AAE0}"/>
                  </a:ext>
                </a:extLst>
              </p:cNvPr>
              <p:cNvSpPr/>
              <p:nvPr/>
            </p:nvSpPr>
            <p:spPr>
              <a:xfrm rot="19663739">
                <a:off x="10560128" y="-256431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3F7848EB-36AF-47F8-847E-0AC9D34EBDDB}"/>
                  </a:ext>
                </a:extLst>
              </p:cNvPr>
              <p:cNvSpPr/>
              <p:nvPr/>
            </p:nvSpPr>
            <p:spPr>
              <a:xfrm rot="19663739">
                <a:off x="7070093" y="-373622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DAA6DD18-D169-4A01-9200-772B0A8E5902}"/>
                  </a:ext>
                </a:extLst>
              </p:cNvPr>
              <p:cNvSpPr/>
              <p:nvPr/>
            </p:nvSpPr>
            <p:spPr>
              <a:xfrm rot="19663739">
                <a:off x="9720719" y="-305242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CEE1CD80-AED4-4BE1-8263-DA6CC6B91012}"/>
                  </a:ext>
                </a:extLst>
              </p:cNvPr>
              <p:cNvSpPr/>
              <p:nvPr/>
            </p:nvSpPr>
            <p:spPr>
              <a:xfrm rot="19663739">
                <a:off x="8284285" y="-303026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C87D4F26-0A9F-451C-B7FD-1FFD9C28DF83}"/>
                  </a:ext>
                </a:extLst>
              </p:cNvPr>
              <p:cNvSpPr/>
              <p:nvPr/>
            </p:nvSpPr>
            <p:spPr>
              <a:xfrm flipV="1">
                <a:off x="1617610" y="-366981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5CE48BD1-16A5-416B-BAEA-3EAA49115A65}"/>
                  </a:ext>
                </a:extLst>
              </p:cNvPr>
              <p:cNvSpPr/>
              <p:nvPr/>
            </p:nvSpPr>
            <p:spPr>
              <a:xfrm flipV="1">
                <a:off x="1282668" y="-4434634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4A941E91-5E8E-452D-9772-F380F310FE1F}"/>
                  </a:ext>
                </a:extLst>
              </p:cNvPr>
              <p:cNvSpPr/>
              <p:nvPr/>
            </p:nvSpPr>
            <p:spPr>
              <a:xfrm rot="20658315" flipV="1">
                <a:off x="1720679" y="-4840801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070D8CD7-03F8-45F6-B777-05984CEA531F}"/>
                  </a:ext>
                </a:extLst>
              </p:cNvPr>
              <p:cNvSpPr/>
              <p:nvPr/>
            </p:nvSpPr>
            <p:spPr>
              <a:xfrm rot="19663739">
                <a:off x="3421581" y="-432792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D391E3AE-7FFF-40E9-8B48-FC0557F26760}"/>
                  </a:ext>
                </a:extLst>
              </p:cNvPr>
              <p:cNvSpPr/>
              <p:nvPr/>
            </p:nvSpPr>
            <p:spPr>
              <a:xfrm flipV="1">
                <a:off x="3540359" y="-597576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C07EC18F-57E8-4476-B76B-A81AD603682C}"/>
                  </a:ext>
                </a:extLst>
              </p:cNvPr>
              <p:cNvSpPr/>
              <p:nvPr/>
            </p:nvSpPr>
            <p:spPr>
              <a:xfrm rot="900000">
                <a:off x="4320204" y="-591885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85E8D366-A29C-4652-B8B1-D699D276474B}"/>
                  </a:ext>
                </a:extLst>
              </p:cNvPr>
              <p:cNvSpPr/>
              <p:nvPr/>
            </p:nvSpPr>
            <p:spPr>
              <a:xfrm rot="17835067">
                <a:off x="6146422" y="-4875056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EDFBFA69-A57A-46BD-99AB-A44D43CE0188}"/>
                  </a:ext>
                </a:extLst>
              </p:cNvPr>
              <p:cNvSpPr/>
              <p:nvPr/>
            </p:nvSpPr>
            <p:spPr>
              <a:xfrm rot="18900000">
                <a:off x="5731077" y="-61956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5BD58725-3D24-409E-ABF5-9384706BC3AD}"/>
                  </a:ext>
                </a:extLst>
              </p:cNvPr>
              <p:cNvSpPr/>
              <p:nvPr/>
            </p:nvSpPr>
            <p:spPr>
              <a:xfrm rot="900000">
                <a:off x="3855956" y="-5412782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B2C2F764-D199-4738-8E18-C756240BA6DE}"/>
                  </a:ext>
                </a:extLst>
              </p:cNvPr>
              <p:cNvSpPr/>
              <p:nvPr/>
            </p:nvSpPr>
            <p:spPr>
              <a:xfrm rot="19663739">
                <a:off x="4975764" y="-576408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206C8B49-7DB6-477B-9B6D-2E1B8A1E03B0}"/>
                  </a:ext>
                </a:extLst>
              </p:cNvPr>
              <p:cNvSpPr/>
              <p:nvPr/>
            </p:nvSpPr>
            <p:spPr>
              <a:xfrm rot="19663739">
                <a:off x="4136355" y="-62521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C2894A25-8B3A-4A1E-98E2-DDB518C0001D}"/>
                  </a:ext>
                </a:extLst>
              </p:cNvPr>
              <p:cNvSpPr/>
              <p:nvPr/>
            </p:nvSpPr>
            <p:spPr>
              <a:xfrm rot="17835067">
                <a:off x="5767681" y="-293205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29A67266-21CF-4F05-85C2-DA0528BEE7E4}"/>
                  </a:ext>
                </a:extLst>
              </p:cNvPr>
              <p:cNvSpPr/>
              <p:nvPr/>
            </p:nvSpPr>
            <p:spPr>
              <a:xfrm rot="18900000">
                <a:off x="5352336" y="-425264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38111EE2-995F-426E-9068-DFDA577C90FE}"/>
                  </a:ext>
                </a:extLst>
              </p:cNvPr>
              <p:cNvSpPr/>
              <p:nvPr/>
            </p:nvSpPr>
            <p:spPr>
              <a:xfrm rot="19663739">
                <a:off x="4597023" y="-382108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4CC247DA-A6D3-4C41-AC34-9E09FA3D62F9}"/>
                  </a:ext>
                </a:extLst>
              </p:cNvPr>
              <p:cNvSpPr/>
              <p:nvPr/>
            </p:nvSpPr>
            <p:spPr>
              <a:xfrm rot="19663739">
                <a:off x="7003552" y="-436989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3" name="타원 362">
                <a:extLst>
                  <a:ext uri="{FF2B5EF4-FFF2-40B4-BE49-F238E27FC236}">
                    <a16:creationId xmlns:a16="http://schemas.microsoft.com/office/drawing/2014/main" id="{D02919C5-259B-4344-8DF9-F42F4D400725}"/>
                  </a:ext>
                </a:extLst>
              </p:cNvPr>
              <p:cNvSpPr/>
              <p:nvPr/>
            </p:nvSpPr>
            <p:spPr>
              <a:xfrm rot="20658315" flipV="1">
                <a:off x="10400109" y="-4160342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64" name="자유형: 도형 363">
                <a:extLst>
                  <a:ext uri="{FF2B5EF4-FFF2-40B4-BE49-F238E27FC236}">
                    <a16:creationId xmlns:a16="http://schemas.microsoft.com/office/drawing/2014/main" id="{2B41A4B2-1701-4A44-AE09-76793A74BAA4}"/>
                  </a:ext>
                </a:extLst>
              </p:cNvPr>
              <p:cNvSpPr/>
              <p:nvPr/>
            </p:nvSpPr>
            <p:spPr>
              <a:xfrm rot="19663739">
                <a:off x="8743481" y="-5167124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65" name="자유형: 도형 364">
                <a:extLst>
                  <a:ext uri="{FF2B5EF4-FFF2-40B4-BE49-F238E27FC236}">
                    <a16:creationId xmlns:a16="http://schemas.microsoft.com/office/drawing/2014/main" id="{F3F6AB71-B0FC-4034-803F-357265D39176}"/>
                  </a:ext>
                </a:extLst>
              </p:cNvPr>
              <p:cNvSpPr/>
              <p:nvPr/>
            </p:nvSpPr>
            <p:spPr>
              <a:xfrm rot="19663739">
                <a:off x="8915886" y="-56093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6506E517-2F2B-4378-948D-5ACA74C74778}"/>
                  </a:ext>
                </a:extLst>
              </p:cNvPr>
              <p:cNvSpPr/>
              <p:nvPr/>
            </p:nvSpPr>
            <p:spPr>
              <a:xfrm rot="19663739">
                <a:off x="7273344" y="-554945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C0509E3-90ED-4CB4-8602-FC9BDFBA8729}"/>
                  </a:ext>
                </a:extLst>
              </p:cNvPr>
              <p:cNvSpPr/>
              <p:nvPr/>
            </p:nvSpPr>
            <p:spPr>
              <a:xfrm rot="19663739">
                <a:off x="7876239" y="-534065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E88BEF8D-47A8-48F5-9A76-791F41C6BB14}"/>
                  </a:ext>
                </a:extLst>
              </p:cNvPr>
              <p:cNvSpPr/>
              <p:nvPr/>
            </p:nvSpPr>
            <p:spPr>
              <a:xfrm rot="900000">
                <a:off x="9907619" y="-5554724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B88FA817-77F8-40CE-B0D5-F3A8335E0E0D}"/>
                  </a:ext>
                </a:extLst>
              </p:cNvPr>
              <p:cNvSpPr/>
              <p:nvPr/>
            </p:nvSpPr>
            <p:spPr>
              <a:xfrm rot="20658315" flipV="1">
                <a:off x="11272796" y="-513109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B2DFDE2C-4C06-4188-BED4-4EE4646DB0AD}"/>
                  </a:ext>
                </a:extLst>
              </p:cNvPr>
              <p:cNvSpPr/>
              <p:nvPr/>
            </p:nvSpPr>
            <p:spPr>
              <a:xfrm rot="19663739">
                <a:off x="9616168" y="-61378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BF448CAD-D042-437E-B3B0-1A47DC20E18B}"/>
                  </a:ext>
                </a:extLst>
              </p:cNvPr>
              <p:cNvSpPr/>
              <p:nvPr/>
            </p:nvSpPr>
            <p:spPr>
              <a:xfrm rot="19663739">
                <a:off x="9788573" y="-65801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0288F1EA-7A52-4DAB-8A5D-B62E6674366D}"/>
                  </a:ext>
                </a:extLst>
              </p:cNvPr>
              <p:cNvSpPr/>
              <p:nvPr/>
            </p:nvSpPr>
            <p:spPr>
              <a:xfrm rot="19663739">
                <a:off x="8146031" y="-652021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BC0157C-96CA-4665-BF07-2D4B3E4BD1C7}"/>
              </a:ext>
            </a:extLst>
          </p:cNvPr>
          <p:cNvSpPr/>
          <p:nvPr/>
        </p:nvSpPr>
        <p:spPr>
          <a:xfrm>
            <a:off x="0" y="4742916"/>
            <a:ext cx="12192000" cy="2116205"/>
          </a:xfrm>
          <a:custGeom>
            <a:avLst/>
            <a:gdLst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42203 w 12238892"/>
              <a:gd name="connsiteY40" fmla="*/ 1688124 h 1688124"/>
              <a:gd name="connsiteX41" fmla="*/ 0 w 12238892"/>
              <a:gd name="connsiteY41" fmla="*/ 590844 h 1688124"/>
              <a:gd name="connsiteX0" fmla="*/ 30368 w 12269260"/>
              <a:gd name="connsiteY0" fmla="*/ 590844 h 1688124"/>
              <a:gd name="connsiteX1" fmla="*/ 424263 w 12269260"/>
              <a:gd name="connsiteY1" fmla="*/ 689317 h 1688124"/>
              <a:gd name="connsiteX2" fmla="*/ 790023 w 12269260"/>
              <a:gd name="connsiteY2" fmla="*/ 590844 h 1688124"/>
              <a:gd name="connsiteX3" fmla="*/ 1141716 w 12269260"/>
              <a:gd name="connsiteY3" fmla="*/ 675250 h 1688124"/>
              <a:gd name="connsiteX4" fmla="*/ 1873236 w 12269260"/>
              <a:gd name="connsiteY4" fmla="*/ 478302 h 1688124"/>
              <a:gd name="connsiteX5" fmla="*/ 2056116 w 12269260"/>
              <a:gd name="connsiteY5" fmla="*/ 506437 h 1688124"/>
              <a:gd name="connsiteX6" fmla="*/ 2309334 w 12269260"/>
              <a:gd name="connsiteY6" fmla="*/ 464234 h 1688124"/>
              <a:gd name="connsiteX7" fmla="*/ 2450011 w 12269260"/>
              <a:gd name="connsiteY7" fmla="*/ 478302 h 1688124"/>
              <a:gd name="connsiteX8" fmla="*/ 2703229 w 12269260"/>
              <a:gd name="connsiteY8" fmla="*/ 365760 h 1688124"/>
              <a:gd name="connsiteX9" fmla="*/ 2815771 w 12269260"/>
              <a:gd name="connsiteY9" fmla="*/ 422031 h 1688124"/>
              <a:gd name="connsiteX10" fmla="*/ 3209666 w 12269260"/>
              <a:gd name="connsiteY10" fmla="*/ 506437 h 1688124"/>
              <a:gd name="connsiteX11" fmla="*/ 3575426 w 12269260"/>
              <a:gd name="connsiteY11" fmla="*/ 675250 h 1688124"/>
              <a:gd name="connsiteX12" fmla="*/ 4039660 w 12269260"/>
              <a:gd name="connsiteY12" fmla="*/ 492370 h 1688124"/>
              <a:gd name="connsiteX13" fmla="*/ 4166269 w 12269260"/>
              <a:gd name="connsiteY13" fmla="*/ 506437 h 1688124"/>
              <a:gd name="connsiteX14" fmla="*/ 4264743 w 12269260"/>
              <a:gd name="connsiteY14" fmla="*/ 492370 h 1688124"/>
              <a:gd name="connsiteX15" fmla="*/ 4461691 w 12269260"/>
              <a:gd name="connsiteY15" fmla="*/ 492370 h 1688124"/>
              <a:gd name="connsiteX16" fmla="*/ 4588300 w 12269260"/>
              <a:gd name="connsiteY16" fmla="*/ 407964 h 1688124"/>
              <a:gd name="connsiteX17" fmla="*/ 4939993 w 12269260"/>
              <a:gd name="connsiteY17" fmla="*/ 422031 h 1688124"/>
              <a:gd name="connsiteX18" fmla="*/ 5277617 w 12269260"/>
              <a:gd name="connsiteY18" fmla="*/ 281354 h 1688124"/>
              <a:gd name="connsiteX19" fmla="*/ 6121679 w 12269260"/>
              <a:gd name="connsiteY19" fmla="*/ 478302 h 1688124"/>
              <a:gd name="connsiteX20" fmla="*/ 6276423 w 12269260"/>
              <a:gd name="connsiteY20" fmla="*/ 407964 h 1688124"/>
              <a:gd name="connsiteX21" fmla="*/ 6403033 w 12269260"/>
              <a:gd name="connsiteY21" fmla="*/ 464234 h 1688124"/>
              <a:gd name="connsiteX22" fmla="*/ 6712522 w 12269260"/>
              <a:gd name="connsiteY22" fmla="*/ 337625 h 1688124"/>
              <a:gd name="connsiteX23" fmla="*/ 7162688 w 12269260"/>
              <a:gd name="connsiteY23" fmla="*/ 281354 h 1688124"/>
              <a:gd name="connsiteX24" fmla="*/ 7514380 w 12269260"/>
              <a:gd name="connsiteY24" fmla="*/ 56271 h 1688124"/>
              <a:gd name="connsiteX25" fmla="*/ 8133359 w 12269260"/>
              <a:gd name="connsiteY25" fmla="*/ 126610 h 1688124"/>
              <a:gd name="connsiteX26" fmla="*/ 8372509 w 12269260"/>
              <a:gd name="connsiteY26" fmla="*/ 126610 h 1688124"/>
              <a:gd name="connsiteX27" fmla="*/ 8808608 w 12269260"/>
              <a:gd name="connsiteY27" fmla="*/ 0 h 1688124"/>
              <a:gd name="connsiteX28" fmla="*/ 9427586 w 12269260"/>
              <a:gd name="connsiteY28" fmla="*/ 98474 h 1688124"/>
              <a:gd name="connsiteX29" fmla="*/ 9526060 w 12269260"/>
              <a:gd name="connsiteY29" fmla="*/ 70339 h 1688124"/>
              <a:gd name="connsiteX30" fmla="*/ 9877753 w 12269260"/>
              <a:gd name="connsiteY30" fmla="*/ 140677 h 1688124"/>
              <a:gd name="connsiteX31" fmla="*/ 10032497 w 12269260"/>
              <a:gd name="connsiteY31" fmla="*/ 84407 h 1688124"/>
              <a:gd name="connsiteX32" fmla="*/ 10285716 w 12269260"/>
              <a:gd name="connsiteY32" fmla="*/ 182880 h 1688124"/>
              <a:gd name="connsiteX33" fmla="*/ 10834356 w 12269260"/>
              <a:gd name="connsiteY33" fmla="*/ 168813 h 1688124"/>
              <a:gd name="connsiteX34" fmla="*/ 11186048 w 12269260"/>
              <a:gd name="connsiteY34" fmla="*/ 379828 h 1688124"/>
              <a:gd name="connsiteX35" fmla="*/ 11354860 w 12269260"/>
              <a:gd name="connsiteY35" fmla="*/ 337625 h 1688124"/>
              <a:gd name="connsiteX36" fmla="*/ 11439266 w 12269260"/>
              <a:gd name="connsiteY36" fmla="*/ 379828 h 1688124"/>
              <a:gd name="connsiteX37" fmla="*/ 11847229 w 12269260"/>
              <a:gd name="connsiteY37" fmla="*/ 140677 h 1688124"/>
              <a:gd name="connsiteX38" fmla="*/ 12269260 w 12269260"/>
              <a:gd name="connsiteY38" fmla="*/ 84407 h 1688124"/>
              <a:gd name="connsiteX39" fmla="*/ 12269260 w 12269260"/>
              <a:gd name="connsiteY39" fmla="*/ 1688124 h 1688124"/>
              <a:gd name="connsiteX40" fmla="*/ 0 w 12269260"/>
              <a:gd name="connsiteY40" fmla="*/ 1688124 h 1688124"/>
              <a:gd name="connsiteX41" fmla="*/ 30368 w 12269260"/>
              <a:gd name="connsiteY41" fmla="*/ 590844 h 1688124"/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13175 w 12238892"/>
              <a:gd name="connsiteY40" fmla="*/ 1688124 h 1688124"/>
              <a:gd name="connsiteX41" fmla="*/ 0 w 12238892"/>
              <a:gd name="connsiteY41" fmla="*/ 590844 h 1688124"/>
              <a:gd name="connsiteX0" fmla="*/ 0 w 12229367"/>
              <a:gd name="connsiteY0" fmla="*/ 590844 h 1688124"/>
              <a:gd name="connsiteX1" fmla="*/ 384370 w 12229367"/>
              <a:gd name="connsiteY1" fmla="*/ 689317 h 1688124"/>
              <a:gd name="connsiteX2" fmla="*/ 750130 w 12229367"/>
              <a:gd name="connsiteY2" fmla="*/ 590844 h 1688124"/>
              <a:gd name="connsiteX3" fmla="*/ 1101823 w 12229367"/>
              <a:gd name="connsiteY3" fmla="*/ 675250 h 1688124"/>
              <a:gd name="connsiteX4" fmla="*/ 1833343 w 12229367"/>
              <a:gd name="connsiteY4" fmla="*/ 478302 h 1688124"/>
              <a:gd name="connsiteX5" fmla="*/ 2016223 w 12229367"/>
              <a:gd name="connsiteY5" fmla="*/ 506437 h 1688124"/>
              <a:gd name="connsiteX6" fmla="*/ 2269441 w 12229367"/>
              <a:gd name="connsiteY6" fmla="*/ 464234 h 1688124"/>
              <a:gd name="connsiteX7" fmla="*/ 2410118 w 12229367"/>
              <a:gd name="connsiteY7" fmla="*/ 478302 h 1688124"/>
              <a:gd name="connsiteX8" fmla="*/ 2663336 w 12229367"/>
              <a:gd name="connsiteY8" fmla="*/ 365760 h 1688124"/>
              <a:gd name="connsiteX9" fmla="*/ 2775878 w 12229367"/>
              <a:gd name="connsiteY9" fmla="*/ 422031 h 1688124"/>
              <a:gd name="connsiteX10" fmla="*/ 3169773 w 12229367"/>
              <a:gd name="connsiteY10" fmla="*/ 506437 h 1688124"/>
              <a:gd name="connsiteX11" fmla="*/ 3535533 w 12229367"/>
              <a:gd name="connsiteY11" fmla="*/ 675250 h 1688124"/>
              <a:gd name="connsiteX12" fmla="*/ 3999767 w 12229367"/>
              <a:gd name="connsiteY12" fmla="*/ 492370 h 1688124"/>
              <a:gd name="connsiteX13" fmla="*/ 4126376 w 12229367"/>
              <a:gd name="connsiteY13" fmla="*/ 506437 h 1688124"/>
              <a:gd name="connsiteX14" fmla="*/ 4224850 w 12229367"/>
              <a:gd name="connsiteY14" fmla="*/ 492370 h 1688124"/>
              <a:gd name="connsiteX15" fmla="*/ 4421798 w 12229367"/>
              <a:gd name="connsiteY15" fmla="*/ 492370 h 1688124"/>
              <a:gd name="connsiteX16" fmla="*/ 4548407 w 12229367"/>
              <a:gd name="connsiteY16" fmla="*/ 407964 h 1688124"/>
              <a:gd name="connsiteX17" fmla="*/ 4900100 w 12229367"/>
              <a:gd name="connsiteY17" fmla="*/ 422031 h 1688124"/>
              <a:gd name="connsiteX18" fmla="*/ 5237724 w 12229367"/>
              <a:gd name="connsiteY18" fmla="*/ 281354 h 1688124"/>
              <a:gd name="connsiteX19" fmla="*/ 6081786 w 12229367"/>
              <a:gd name="connsiteY19" fmla="*/ 478302 h 1688124"/>
              <a:gd name="connsiteX20" fmla="*/ 6236530 w 12229367"/>
              <a:gd name="connsiteY20" fmla="*/ 407964 h 1688124"/>
              <a:gd name="connsiteX21" fmla="*/ 6363140 w 12229367"/>
              <a:gd name="connsiteY21" fmla="*/ 464234 h 1688124"/>
              <a:gd name="connsiteX22" fmla="*/ 6672629 w 12229367"/>
              <a:gd name="connsiteY22" fmla="*/ 337625 h 1688124"/>
              <a:gd name="connsiteX23" fmla="*/ 7122795 w 12229367"/>
              <a:gd name="connsiteY23" fmla="*/ 281354 h 1688124"/>
              <a:gd name="connsiteX24" fmla="*/ 7474487 w 12229367"/>
              <a:gd name="connsiteY24" fmla="*/ 56271 h 1688124"/>
              <a:gd name="connsiteX25" fmla="*/ 8093466 w 12229367"/>
              <a:gd name="connsiteY25" fmla="*/ 126610 h 1688124"/>
              <a:gd name="connsiteX26" fmla="*/ 8332616 w 12229367"/>
              <a:gd name="connsiteY26" fmla="*/ 126610 h 1688124"/>
              <a:gd name="connsiteX27" fmla="*/ 8768715 w 12229367"/>
              <a:gd name="connsiteY27" fmla="*/ 0 h 1688124"/>
              <a:gd name="connsiteX28" fmla="*/ 9387693 w 12229367"/>
              <a:gd name="connsiteY28" fmla="*/ 98474 h 1688124"/>
              <a:gd name="connsiteX29" fmla="*/ 9486167 w 12229367"/>
              <a:gd name="connsiteY29" fmla="*/ 70339 h 1688124"/>
              <a:gd name="connsiteX30" fmla="*/ 9837860 w 12229367"/>
              <a:gd name="connsiteY30" fmla="*/ 140677 h 1688124"/>
              <a:gd name="connsiteX31" fmla="*/ 9992604 w 12229367"/>
              <a:gd name="connsiteY31" fmla="*/ 84407 h 1688124"/>
              <a:gd name="connsiteX32" fmla="*/ 10245823 w 12229367"/>
              <a:gd name="connsiteY32" fmla="*/ 182880 h 1688124"/>
              <a:gd name="connsiteX33" fmla="*/ 10794463 w 12229367"/>
              <a:gd name="connsiteY33" fmla="*/ 168813 h 1688124"/>
              <a:gd name="connsiteX34" fmla="*/ 11146155 w 12229367"/>
              <a:gd name="connsiteY34" fmla="*/ 379828 h 1688124"/>
              <a:gd name="connsiteX35" fmla="*/ 11314967 w 12229367"/>
              <a:gd name="connsiteY35" fmla="*/ 337625 h 1688124"/>
              <a:gd name="connsiteX36" fmla="*/ 11399373 w 12229367"/>
              <a:gd name="connsiteY36" fmla="*/ 379828 h 1688124"/>
              <a:gd name="connsiteX37" fmla="*/ 11807336 w 12229367"/>
              <a:gd name="connsiteY37" fmla="*/ 140677 h 1688124"/>
              <a:gd name="connsiteX38" fmla="*/ 12229367 w 12229367"/>
              <a:gd name="connsiteY38" fmla="*/ 84407 h 1688124"/>
              <a:gd name="connsiteX39" fmla="*/ 12229367 w 12229367"/>
              <a:gd name="connsiteY39" fmla="*/ 1688124 h 1688124"/>
              <a:gd name="connsiteX40" fmla="*/ 3650 w 12229367"/>
              <a:gd name="connsiteY40" fmla="*/ 1688124 h 1688124"/>
              <a:gd name="connsiteX41" fmla="*/ 0 w 12229367"/>
              <a:gd name="connsiteY41" fmla="*/ 590844 h 168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29367" h="1688124">
                <a:moveTo>
                  <a:pt x="0" y="590844"/>
                </a:moveTo>
                <a:lnTo>
                  <a:pt x="384370" y="689317"/>
                </a:lnTo>
                <a:lnTo>
                  <a:pt x="750130" y="590844"/>
                </a:lnTo>
                <a:lnTo>
                  <a:pt x="1101823" y="675250"/>
                </a:lnTo>
                <a:lnTo>
                  <a:pt x="1833343" y="478302"/>
                </a:lnTo>
                <a:lnTo>
                  <a:pt x="2016223" y="506437"/>
                </a:lnTo>
                <a:lnTo>
                  <a:pt x="2269441" y="464234"/>
                </a:lnTo>
                <a:lnTo>
                  <a:pt x="2410118" y="478302"/>
                </a:lnTo>
                <a:lnTo>
                  <a:pt x="2663336" y="365760"/>
                </a:lnTo>
                <a:lnTo>
                  <a:pt x="2775878" y="422031"/>
                </a:lnTo>
                <a:lnTo>
                  <a:pt x="3169773" y="506437"/>
                </a:lnTo>
                <a:lnTo>
                  <a:pt x="3535533" y="675250"/>
                </a:lnTo>
                <a:lnTo>
                  <a:pt x="3999767" y="492370"/>
                </a:lnTo>
                <a:lnTo>
                  <a:pt x="4126376" y="506437"/>
                </a:lnTo>
                <a:lnTo>
                  <a:pt x="4224850" y="492370"/>
                </a:lnTo>
                <a:lnTo>
                  <a:pt x="4421798" y="492370"/>
                </a:lnTo>
                <a:lnTo>
                  <a:pt x="4548407" y="407964"/>
                </a:lnTo>
                <a:lnTo>
                  <a:pt x="4900100" y="422031"/>
                </a:lnTo>
                <a:lnTo>
                  <a:pt x="5237724" y="281354"/>
                </a:lnTo>
                <a:lnTo>
                  <a:pt x="6081786" y="478302"/>
                </a:lnTo>
                <a:lnTo>
                  <a:pt x="6236530" y="407964"/>
                </a:lnTo>
                <a:lnTo>
                  <a:pt x="6363140" y="464234"/>
                </a:lnTo>
                <a:lnTo>
                  <a:pt x="6672629" y="337625"/>
                </a:lnTo>
                <a:lnTo>
                  <a:pt x="7122795" y="281354"/>
                </a:lnTo>
                <a:lnTo>
                  <a:pt x="7474487" y="56271"/>
                </a:lnTo>
                <a:lnTo>
                  <a:pt x="8093466" y="126610"/>
                </a:lnTo>
                <a:lnTo>
                  <a:pt x="8332616" y="126610"/>
                </a:lnTo>
                <a:lnTo>
                  <a:pt x="8768715" y="0"/>
                </a:lnTo>
                <a:lnTo>
                  <a:pt x="9387693" y="98474"/>
                </a:lnTo>
                <a:lnTo>
                  <a:pt x="9486167" y="70339"/>
                </a:lnTo>
                <a:lnTo>
                  <a:pt x="9837860" y="140677"/>
                </a:lnTo>
                <a:lnTo>
                  <a:pt x="9992604" y="84407"/>
                </a:lnTo>
                <a:lnTo>
                  <a:pt x="10245823" y="182880"/>
                </a:lnTo>
                <a:lnTo>
                  <a:pt x="10794463" y="168813"/>
                </a:lnTo>
                <a:lnTo>
                  <a:pt x="11146155" y="379828"/>
                </a:lnTo>
                <a:lnTo>
                  <a:pt x="11314967" y="337625"/>
                </a:lnTo>
                <a:lnTo>
                  <a:pt x="11399373" y="379828"/>
                </a:lnTo>
                <a:lnTo>
                  <a:pt x="11807336" y="140677"/>
                </a:lnTo>
                <a:lnTo>
                  <a:pt x="12229367" y="84407"/>
                </a:lnTo>
                <a:lnTo>
                  <a:pt x="12229367" y="1688124"/>
                </a:lnTo>
                <a:lnTo>
                  <a:pt x="3650" y="1688124"/>
                </a:lnTo>
                <a:cubicBezTo>
                  <a:pt x="2433" y="1322364"/>
                  <a:pt x="1217" y="956604"/>
                  <a:pt x="0" y="590844"/>
                </a:cubicBezTo>
                <a:close/>
              </a:path>
            </a:pathLst>
          </a:custGeom>
          <a:gradFill flip="none" rotWithShape="1">
            <a:gsLst>
              <a:gs pos="100000">
                <a:srgbClr val="3A3486"/>
              </a:gs>
              <a:gs pos="60000">
                <a:srgbClr val="1F1C5A"/>
              </a:gs>
              <a:gs pos="0">
                <a:srgbClr val="010028"/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9895D-5E76-4C41-9486-8C9CBCFD8E90}"/>
              </a:ext>
            </a:extLst>
          </p:cNvPr>
          <p:cNvSpPr txBox="1"/>
          <p:nvPr/>
        </p:nvSpPr>
        <p:spPr>
          <a:xfrm>
            <a:off x="0" y="1301363"/>
            <a:ext cx="5282215" cy="1015663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6000" spc="300" dirty="0">
                <a:solidFill>
                  <a:schemeClr val="bg1"/>
                </a:solidFill>
                <a:latin typeface="YasashiiW03-Bold" panose="04030605090B02020502" pitchFamily="82" charset="0"/>
              </a:rPr>
              <a:t>GGUI </a:t>
            </a:r>
            <a:r>
              <a:rPr lang="en-US" altLang="ko-KR" sz="6000" spc="300" dirty="0" err="1">
                <a:solidFill>
                  <a:schemeClr val="bg1"/>
                </a:solidFill>
                <a:latin typeface="YasashiiW03-Bold" panose="04030605090B02020502" pitchFamily="82" charset="0"/>
              </a:rPr>
              <a:t>GGUI</a:t>
            </a:r>
            <a:r>
              <a:rPr lang="en-US" altLang="ko-KR" sz="6000" spc="300" dirty="0">
                <a:solidFill>
                  <a:schemeClr val="bg1"/>
                </a:solidFill>
                <a:latin typeface="YasashiiW03-Bold" panose="04030605090B02020502" pitchFamily="82" charset="0"/>
              </a:rPr>
              <a:t> LAND</a:t>
            </a:r>
            <a:endParaRPr lang="ko-KR" altLang="en-US" sz="6000" spc="300" dirty="0">
              <a:solidFill>
                <a:schemeClr val="bg1"/>
              </a:solidFill>
              <a:latin typeface="YasashiiW03-Bold" panose="04030605090B02020502" pitchFamily="82" charset="0"/>
            </a:endParaRPr>
          </a:p>
        </p:txBody>
      </p:sp>
      <p:grpSp>
        <p:nvGrpSpPr>
          <p:cNvPr id="3800" name="그룹 3799">
            <a:extLst>
              <a:ext uri="{FF2B5EF4-FFF2-40B4-BE49-F238E27FC236}">
                <a16:creationId xmlns:a16="http://schemas.microsoft.com/office/drawing/2014/main" id="{C638FDF6-9205-4E6A-8242-D5C59E2A4376}"/>
              </a:ext>
            </a:extLst>
          </p:cNvPr>
          <p:cNvGrpSpPr/>
          <p:nvPr/>
        </p:nvGrpSpPr>
        <p:grpSpPr>
          <a:xfrm rot="21446683">
            <a:off x="8543" y="6080191"/>
            <a:ext cx="12184927" cy="654888"/>
            <a:chOff x="-29187" y="5992234"/>
            <a:chExt cx="12184927" cy="654888"/>
          </a:xfrm>
          <a:solidFill>
            <a:schemeClr val="bg1">
              <a:alpha val="85000"/>
            </a:schemeClr>
          </a:solidFill>
        </p:grpSpPr>
        <p:sp>
          <p:nvSpPr>
            <p:cNvPr id="3503" name="자유형: 도형 3502">
              <a:extLst>
                <a:ext uri="{FF2B5EF4-FFF2-40B4-BE49-F238E27FC236}">
                  <a16:creationId xmlns:a16="http://schemas.microsoft.com/office/drawing/2014/main" id="{5EC45CEF-790A-4726-9900-D6BFB3BD6187}"/>
                </a:ext>
              </a:extLst>
            </p:cNvPr>
            <p:cNvSpPr/>
            <p:nvPr/>
          </p:nvSpPr>
          <p:spPr>
            <a:xfrm rot="19817056">
              <a:off x="8715628" y="61557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14" name="자유형: 도형 3513">
              <a:extLst>
                <a:ext uri="{FF2B5EF4-FFF2-40B4-BE49-F238E27FC236}">
                  <a16:creationId xmlns:a16="http://schemas.microsoft.com/office/drawing/2014/main" id="{9CE67CBC-F464-4364-BCC6-8FD52F21349A}"/>
                </a:ext>
              </a:extLst>
            </p:cNvPr>
            <p:cNvSpPr/>
            <p:nvPr/>
          </p:nvSpPr>
          <p:spPr>
            <a:xfrm rot="17988384">
              <a:off x="8352200" y="62475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1" name="자유형: 도형 3520">
              <a:extLst>
                <a:ext uri="{FF2B5EF4-FFF2-40B4-BE49-F238E27FC236}">
                  <a16:creationId xmlns:a16="http://schemas.microsoft.com/office/drawing/2014/main" id="{0E3D5502-3D39-46B1-8C34-120F9B347C1A}"/>
                </a:ext>
              </a:extLst>
            </p:cNvPr>
            <p:cNvSpPr/>
            <p:nvPr/>
          </p:nvSpPr>
          <p:spPr>
            <a:xfrm rot="17840360">
              <a:off x="8192890" y="6200427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5" name="자유형: 도형 3524">
              <a:extLst>
                <a:ext uri="{FF2B5EF4-FFF2-40B4-BE49-F238E27FC236}">
                  <a16:creationId xmlns:a16="http://schemas.microsoft.com/office/drawing/2014/main" id="{CE496F4D-95DA-4808-A00E-4569561BF67D}"/>
                </a:ext>
              </a:extLst>
            </p:cNvPr>
            <p:cNvSpPr/>
            <p:nvPr/>
          </p:nvSpPr>
          <p:spPr>
            <a:xfrm rot="1694452">
              <a:off x="8666955" y="62922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6" name="자유형: 도형 3525">
              <a:extLst>
                <a:ext uri="{FF2B5EF4-FFF2-40B4-BE49-F238E27FC236}">
                  <a16:creationId xmlns:a16="http://schemas.microsoft.com/office/drawing/2014/main" id="{613A880E-13F8-4D8C-A209-3C397161E82C}"/>
                </a:ext>
              </a:extLst>
            </p:cNvPr>
            <p:cNvSpPr/>
            <p:nvPr/>
          </p:nvSpPr>
          <p:spPr>
            <a:xfrm rot="19612631">
              <a:off x="8566412" y="61603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grpSp>
          <p:nvGrpSpPr>
            <p:cNvPr id="3566" name="그룹 3565">
              <a:extLst>
                <a:ext uri="{FF2B5EF4-FFF2-40B4-BE49-F238E27FC236}">
                  <a16:creationId xmlns:a16="http://schemas.microsoft.com/office/drawing/2014/main" id="{5C2C9E24-A0D3-470E-BB9F-82313C8CD15F}"/>
                </a:ext>
              </a:extLst>
            </p:cNvPr>
            <p:cNvGrpSpPr/>
            <p:nvPr/>
          </p:nvGrpSpPr>
          <p:grpSpPr>
            <a:xfrm>
              <a:off x="-29187" y="5994563"/>
              <a:ext cx="12021398" cy="652559"/>
              <a:chOff x="249700" y="5497809"/>
              <a:chExt cx="18466942" cy="1002443"/>
            </a:xfrm>
            <a:grpFill/>
          </p:grpSpPr>
          <p:sp>
            <p:nvSpPr>
              <p:cNvPr id="3531" name="자유형: 도형 3530">
                <a:extLst>
                  <a:ext uri="{FF2B5EF4-FFF2-40B4-BE49-F238E27FC236}">
                    <a16:creationId xmlns:a16="http://schemas.microsoft.com/office/drawing/2014/main" id="{72AD4C9D-39D6-4F85-9633-275B90B9045F}"/>
                  </a:ext>
                </a:extLst>
              </p:cNvPr>
              <p:cNvSpPr/>
              <p:nvPr/>
            </p:nvSpPr>
            <p:spPr>
              <a:xfrm rot="17925877">
                <a:off x="16638599" y="6075399"/>
                <a:ext cx="84774" cy="86049"/>
              </a:xfrm>
              <a:custGeom>
                <a:avLst/>
                <a:gdLst>
                  <a:gd name="connsiteX0" fmla="*/ 31576 w 84774"/>
                  <a:gd name="connsiteY0" fmla="*/ -123 h 86048"/>
                  <a:gd name="connsiteX1" fmla="*/ 44530 w 84774"/>
                  <a:gd name="connsiteY1" fmla="*/ 39771 h 86048"/>
                  <a:gd name="connsiteX2" fmla="*/ 84852 w 84774"/>
                  <a:gd name="connsiteY2" fmla="*/ 32300 h 86048"/>
                  <a:gd name="connsiteX3" fmla="*/ 45571 w 84774"/>
                  <a:gd name="connsiteY3" fmla="*/ 45542 h 86048"/>
                  <a:gd name="connsiteX4" fmla="*/ 53455 w 84774"/>
                  <a:gd name="connsiteY4" fmla="*/ 85925 h 86048"/>
                  <a:gd name="connsiteX5" fmla="*/ 40557 w 84774"/>
                  <a:gd name="connsiteY5" fmla="*/ 46705 h 86048"/>
                  <a:gd name="connsiteX6" fmla="*/ 78 w 84774"/>
                  <a:gd name="connsiteY6" fmla="*/ 54464 h 86048"/>
                  <a:gd name="connsiteX7" fmla="*/ 39023 w 84774"/>
                  <a:gd name="connsiteY7" fmla="*/ 41492 h 86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774" h="86048">
                    <a:moveTo>
                      <a:pt x="31576" y="-123"/>
                    </a:moveTo>
                    <a:lnTo>
                      <a:pt x="44530" y="39771"/>
                    </a:lnTo>
                    <a:lnTo>
                      <a:pt x="84852" y="32300"/>
                    </a:lnTo>
                    <a:lnTo>
                      <a:pt x="45571" y="45542"/>
                    </a:lnTo>
                    <a:lnTo>
                      <a:pt x="53455" y="85925"/>
                    </a:lnTo>
                    <a:lnTo>
                      <a:pt x="40557" y="46705"/>
                    </a:lnTo>
                    <a:lnTo>
                      <a:pt x="78" y="54464"/>
                    </a:lnTo>
                    <a:lnTo>
                      <a:pt x="39023" y="41492"/>
                    </a:lnTo>
                    <a:close/>
                  </a:path>
                </a:pathLst>
              </a:custGeom>
              <a:grpFill/>
              <a:ln w="86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2" name="자유형: 도형 3531">
                <a:extLst>
                  <a:ext uri="{FF2B5EF4-FFF2-40B4-BE49-F238E27FC236}">
                    <a16:creationId xmlns:a16="http://schemas.microsoft.com/office/drawing/2014/main" id="{0B7353FF-6233-4738-AA32-B5C5608BF8EA}"/>
                  </a:ext>
                </a:extLst>
              </p:cNvPr>
              <p:cNvSpPr/>
              <p:nvPr/>
            </p:nvSpPr>
            <p:spPr>
              <a:xfrm rot="19649814">
                <a:off x="2241268" y="5738748"/>
                <a:ext cx="77827" cy="78204"/>
              </a:xfrm>
              <a:custGeom>
                <a:avLst/>
                <a:gdLst>
                  <a:gd name="connsiteX0" fmla="*/ 28991 w 77827"/>
                  <a:gd name="connsiteY0" fmla="*/ -124 h 78204"/>
                  <a:gd name="connsiteX1" fmla="*/ 40884 w 77827"/>
                  <a:gd name="connsiteY1" fmla="*/ 36134 h 78204"/>
                  <a:gd name="connsiteX2" fmla="*/ 77901 w 77827"/>
                  <a:gd name="connsiteY2" fmla="*/ 29344 h 78204"/>
                  <a:gd name="connsiteX3" fmla="*/ 41840 w 77827"/>
                  <a:gd name="connsiteY3" fmla="*/ 41379 h 78204"/>
                  <a:gd name="connsiteX4" fmla="*/ 49077 w 77827"/>
                  <a:gd name="connsiteY4" fmla="*/ 78081 h 78204"/>
                  <a:gd name="connsiteX5" fmla="*/ 37236 w 77827"/>
                  <a:gd name="connsiteY5" fmla="*/ 42436 h 78204"/>
                  <a:gd name="connsiteX6" fmla="*/ 74 w 77827"/>
                  <a:gd name="connsiteY6" fmla="*/ 49488 h 78204"/>
                  <a:gd name="connsiteX7" fmla="*/ 35828 w 77827"/>
                  <a:gd name="connsiteY7" fmla="*/ 37698 h 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27" h="78204">
                    <a:moveTo>
                      <a:pt x="28991" y="-124"/>
                    </a:moveTo>
                    <a:lnTo>
                      <a:pt x="40884" y="36134"/>
                    </a:lnTo>
                    <a:lnTo>
                      <a:pt x="77901" y="29344"/>
                    </a:lnTo>
                    <a:lnTo>
                      <a:pt x="41840" y="41379"/>
                    </a:lnTo>
                    <a:lnTo>
                      <a:pt x="49077" y="78081"/>
                    </a:lnTo>
                    <a:lnTo>
                      <a:pt x="37236" y="42436"/>
                    </a:lnTo>
                    <a:lnTo>
                      <a:pt x="74" y="49488"/>
                    </a:lnTo>
                    <a:lnTo>
                      <a:pt x="35828" y="37698"/>
                    </a:lnTo>
                    <a:close/>
                  </a:path>
                </a:pathLst>
              </a:custGeom>
              <a:grpFill/>
              <a:ln w="79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3" name="자유형: 도형 3532">
                <a:extLst>
                  <a:ext uri="{FF2B5EF4-FFF2-40B4-BE49-F238E27FC236}">
                    <a16:creationId xmlns:a16="http://schemas.microsoft.com/office/drawing/2014/main" id="{DAB4B57D-1F85-4B07-BFC4-766BED30BB51}"/>
                  </a:ext>
                </a:extLst>
              </p:cNvPr>
              <p:cNvSpPr/>
              <p:nvPr/>
            </p:nvSpPr>
            <p:spPr>
              <a:xfrm rot="20946424">
                <a:off x="18623381" y="6407045"/>
                <a:ext cx="93261" cy="93207"/>
              </a:xfrm>
              <a:custGeom>
                <a:avLst/>
                <a:gdLst>
                  <a:gd name="connsiteX0" fmla="*/ 34722 w 93261"/>
                  <a:gd name="connsiteY0" fmla="*/ -121 h 93208"/>
                  <a:gd name="connsiteX1" fmla="*/ 48973 w 93261"/>
                  <a:gd name="connsiteY1" fmla="*/ 43092 h 93208"/>
                  <a:gd name="connsiteX2" fmla="*/ 93332 w 93261"/>
                  <a:gd name="connsiteY2" fmla="*/ 35000 h 93208"/>
                  <a:gd name="connsiteX3" fmla="*/ 50119 w 93261"/>
                  <a:gd name="connsiteY3" fmla="*/ 49343 h 93208"/>
                  <a:gd name="connsiteX4" fmla="*/ 58792 w 93261"/>
                  <a:gd name="connsiteY4" fmla="*/ 93087 h 93208"/>
                  <a:gd name="connsiteX5" fmla="*/ 44602 w 93261"/>
                  <a:gd name="connsiteY5" fmla="*/ 50604 h 93208"/>
                  <a:gd name="connsiteX6" fmla="*/ 70 w 93261"/>
                  <a:gd name="connsiteY6" fmla="*/ 59008 h 93208"/>
                  <a:gd name="connsiteX7" fmla="*/ 42914 w 93261"/>
                  <a:gd name="connsiteY7" fmla="*/ 44956 h 9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261" h="93208">
                    <a:moveTo>
                      <a:pt x="34722" y="-121"/>
                    </a:moveTo>
                    <a:lnTo>
                      <a:pt x="48973" y="43092"/>
                    </a:lnTo>
                    <a:lnTo>
                      <a:pt x="93332" y="35000"/>
                    </a:lnTo>
                    <a:lnTo>
                      <a:pt x="50119" y="49343"/>
                    </a:lnTo>
                    <a:lnTo>
                      <a:pt x="58792" y="93087"/>
                    </a:lnTo>
                    <a:lnTo>
                      <a:pt x="44602" y="50604"/>
                    </a:lnTo>
                    <a:lnTo>
                      <a:pt x="70" y="59008"/>
                    </a:lnTo>
                    <a:lnTo>
                      <a:pt x="42914" y="44956"/>
                    </a:lnTo>
                    <a:close/>
                  </a:path>
                </a:pathLst>
              </a:custGeom>
              <a:grpFill/>
              <a:ln w="9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4" name="자유형: 도형 3533">
                <a:extLst>
                  <a:ext uri="{FF2B5EF4-FFF2-40B4-BE49-F238E27FC236}">
                    <a16:creationId xmlns:a16="http://schemas.microsoft.com/office/drawing/2014/main" id="{C86BE4D5-D74F-4DA1-8E56-CE84BD0596B1}"/>
                  </a:ext>
                </a:extLst>
              </p:cNvPr>
              <p:cNvSpPr/>
              <p:nvPr/>
            </p:nvSpPr>
            <p:spPr>
              <a:xfrm rot="20518062">
                <a:off x="1535690" y="5538997"/>
                <a:ext cx="103640" cy="103714"/>
              </a:xfrm>
              <a:custGeom>
                <a:avLst/>
                <a:gdLst>
                  <a:gd name="connsiteX0" fmla="*/ 38576 w 103640"/>
                  <a:gd name="connsiteY0" fmla="*/ -119 h 103714"/>
                  <a:gd name="connsiteX1" fmla="*/ 54413 w 103640"/>
                  <a:gd name="connsiteY1" fmla="*/ 47966 h 103714"/>
                  <a:gd name="connsiteX2" fmla="*/ 103709 w 103640"/>
                  <a:gd name="connsiteY2" fmla="*/ 38961 h 103714"/>
                  <a:gd name="connsiteX3" fmla="*/ 55686 w 103640"/>
                  <a:gd name="connsiteY3" fmla="*/ 54922 h 103714"/>
                  <a:gd name="connsiteX4" fmla="*/ 65325 w 103640"/>
                  <a:gd name="connsiteY4" fmla="*/ 103596 h 103714"/>
                  <a:gd name="connsiteX5" fmla="*/ 49556 w 103640"/>
                  <a:gd name="connsiteY5" fmla="*/ 56324 h 103714"/>
                  <a:gd name="connsiteX6" fmla="*/ 69 w 103640"/>
                  <a:gd name="connsiteY6" fmla="*/ 65676 h 103714"/>
                  <a:gd name="connsiteX7" fmla="*/ 47680 w 103640"/>
                  <a:gd name="connsiteY7" fmla="*/ 50040 h 1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640" h="103714">
                    <a:moveTo>
                      <a:pt x="38576" y="-119"/>
                    </a:moveTo>
                    <a:lnTo>
                      <a:pt x="54413" y="47966"/>
                    </a:lnTo>
                    <a:lnTo>
                      <a:pt x="103709" y="38961"/>
                    </a:lnTo>
                    <a:lnTo>
                      <a:pt x="55686" y="54922"/>
                    </a:lnTo>
                    <a:lnTo>
                      <a:pt x="65325" y="103596"/>
                    </a:lnTo>
                    <a:lnTo>
                      <a:pt x="49556" y="56324"/>
                    </a:lnTo>
                    <a:lnTo>
                      <a:pt x="69" y="65676"/>
                    </a:lnTo>
                    <a:lnTo>
                      <a:pt x="47680" y="50040"/>
                    </a:lnTo>
                    <a:close/>
                  </a:path>
                </a:pathLst>
              </a:custGeom>
              <a:grpFill/>
              <a:ln w="104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5" name="자유형: 도형 3534">
                <a:extLst>
                  <a:ext uri="{FF2B5EF4-FFF2-40B4-BE49-F238E27FC236}">
                    <a16:creationId xmlns:a16="http://schemas.microsoft.com/office/drawing/2014/main" id="{D6418DBC-FA4D-4F8C-958A-DEADBF119CD9}"/>
                  </a:ext>
                </a:extLst>
              </p:cNvPr>
              <p:cNvSpPr/>
              <p:nvPr/>
            </p:nvSpPr>
            <p:spPr>
              <a:xfrm rot="17026048">
                <a:off x="1195012" y="5758570"/>
                <a:ext cx="94915" cy="96693"/>
              </a:xfrm>
              <a:custGeom>
                <a:avLst/>
                <a:gdLst>
                  <a:gd name="connsiteX0" fmla="*/ 35340 w 94915"/>
                  <a:gd name="connsiteY0" fmla="*/ -120 h 96693"/>
                  <a:gd name="connsiteX1" fmla="*/ 49844 w 94915"/>
                  <a:gd name="connsiteY1" fmla="*/ 44709 h 96693"/>
                  <a:gd name="connsiteX2" fmla="*/ 94989 w 94915"/>
                  <a:gd name="connsiteY2" fmla="*/ 36314 h 96693"/>
                  <a:gd name="connsiteX3" fmla="*/ 51010 w 94915"/>
                  <a:gd name="connsiteY3" fmla="*/ 51194 h 96693"/>
                  <a:gd name="connsiteX4" fmla="*/ 59837 w 94915"/>
                  <a:gd name="connsiteY4" fmla="*/ 96573 h 96693"/>
                  <a:gd name="connsiteX5" fmla="*/ 45395 w 94915"/>
                  <a:gd name="connsiteY5" fmla="*/ 52502 h 96693"/>
                  <a:gd name="connsiteX6" fmla="*/ 74 w 94915"/>
                  <a:gd name="connsiteY6" fmla="*/ 61220 h 96693"/>
                  <a:gd name="connsiteX7" fmla="*/ 43678 w 94915"/>
                  <a:gd name="connsiteY7" fmla="*/ 46643 h 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915" h="96693">
                    <a:moveTo>
                      <a:pt x="35340" y="-120"/>
                    </a:moveTo>
                    <a:lnTo>
                      <a:pt x="49844" y="44709"/>
                    </a:lnTo>
                    <a:lnTo>
                      <a:pt x="94989" y="36314"/>
                    </a:lnTo>
                    <a:lnTo>
                      <a:pt x="51010" y="51194"/>
                    </a:lnTo>
                    <a:lnTo>
                      <a:pt x="59837" y="96573"/>
                    </a:lnTo>
                    <a:lnTo>
                      <a:pt x="45395" y="52502"/>
                    </a:lnTo>
                    <a:lnTo>
                      <a:pt x="74" y="61220"/>
                    </a:lnTo>
                    <a:lnTo>
                      <a:pt x="43678" y="46643"/>
                    </a:lnTo>
                    <a:close/>
                  </a:path>
                </a:pathLst>
              </a:custGeom>
              <a:grpFill/>
              <a:ln w="97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6" name="자유형: 도형 3535">
                <a:extLst>
                  <a:ext uri="{FF2B5EF4-FFF2-40B4-BE49-F238E27FC236}">
                    <a16:creationId xmlns:a16="http://schemas.microsoft.com/office/drawing/2014/main" id="{5F190542-709E-48B1-974E-B2C031F3026B}"/>
                  </a:ext>
                </a:extLst>
              </p:cNvPr>
              <p:cNvSpPr/>
              <p:nvPr/>
            </p:nvSpPr>
            <p:spPr>
              <a:xfrm rot="20634786">
                <a:off x="18545216" y="6257523"/>
                <a:ext cx="105933" cy="105965"/>
              </a:xfrm>
              <a:custGeom>
                <a:avLst/>
                <a:gdLst>
                  <a:gd name="connsiteX0" fmla="*/ 39429 w 105933"/>
                  <a:gd name="connsiteY0" fmla="*/ -119 h 105965"/>
                  <a:gd name="connsiteX1" fmla="*/ 55616 w 105933"/>
                  <a:gd name="connsiteY1" fmla="*/ 49010 h 105965"/>
                  <a:gd name="connsiteX2" fmla="*/ 106002 w 105933"/>
                  <a:gd name="connsiteY2" fmla="*/ 39810 h 105965"/>
                  <a:gd name="connsiteX3" fmla="*/ 56917 w 105933"/>
                  <a:gd name="connsiteY3" fmla="*/ 56117 h 105965"/>
                  <a:gd name="connsiteX4" fmla="*/ 66769 w 105933"/>
                  <a:gd name="connsiteY4" fmla="*/ 105847 h 105965"/>
                  <a:gd name="connsiteX5" fmla="*/ 50651 w 105933"/>
                  <a:gd name="connsiteY5" fmla="*/ 57549 h 105965"/>
                  <a:gd name="connsiteX6" fmla="*/ 69 w 105933"/>
                  <a:gd name="connsiteY6" fmla="*/ 67104 h 105965"/>
                  <a:gd name="connsiteX7" fmla="*/ 48734 w 105933"/>
                  <a:gd name="connsiteY7" fmla="*/ 51129 h 10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933" h="105965">
                    <a:moveTo>
                      <a:pt x="39429" y="-119"/>
                    </a:moveTo>
                    <a:lnTo>
                      <a:pt x="55616" y="49010"/>
                    </a:lnTo>
                    <a:lnTo>
                      <a:pt x="106002" y="39810"/>
                    </a:lnTo>
                    <a:lnTo>
                      <a:pt x="56917" y="56117"/>
                    </a:lnTo>
                    <a:lnTo>
                      <a:pt x="66769" y="105847"/>
                    </a:lnTo>
                    <a:lnTo>
                      <a:pt x="50651" y="57549"/>
                    </a:lnTo>
                    <a:lnTo>
                      <a:pt x="69" y="67104"/>
                    </a:lnTo>
                    <a:lnTo>
                      <a:pt x="48734" y="51129"/>
                    </a:lnTo>
                    <a:close/>
                  </a:path>
                </a:pathLst>
              </a:custGeom>
              <a:grpFill/>
              <a:ln w="107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7" name="자유형: 도형 3536">
                <a:extLst>
                  <a:ext uri="{FF2B5EF4-FFF2-40B4-BE49-F238E27FC236}">
                    <a16:creationId xmlns:a16="http://schemas.microsoft.com/office/drawing/2014/main" id="{A0359CF5-85AA-440F-A759-6CD9EBAF285D}"/>
                  </a:ext>
                </a:extLst>
              </p:cNvPr>
              <p:cNvSpPr/>
              <p:nvPr/>
            </p:nvSpPr>
            <p:spPr>
              <a:xfrm rot="19848880">
                <a:off x="18171614" y="6255499"/>
                <a:ext cx="83231" cy="83543"/>
              </a:xfrm>
              <a:custGeom>
                <a:avLst/>
                <a:gdLst>
                  <a:gd name="connsiteX0" fmla="*/ 30996 w 83231"/>
                  <a:gd name="connsiteY0" fmla="*/ -119 h 83543"/>
                  <a:gd name="connsiteX1" fmla="*/ 43714 w 83231"/>
                  <a:gd name="connsiteY1" fmla="*/ 38614 h 83543"/>
                  <a:gd name="connsiteX2" fmla="*/ 83302 w 83231"/>
                  <a:gd name="connsiteY2" fmla="*/ 31361 h 83543"/>
                  <a:gd name="connsiteX3" fmla="*/ 44736 w 83231"/>
                  <a:gd name="connsiteY3" fmla="*/ 44217 h 83543"/>
                  <a:gd name="connsiteX4" fmla="*/ 52477 w 83231"/>
                  <a:gd name="connsiteY4" fmla="*/ 83425 h 83543"/>
                  <a:gd name="connsiteX5" fmla="*/ 39813 w 83231"/>
                  <a:gd name="connsiteY5" fmla="*/ 45347 h 83543"/>
                  <a:gd name="connsiteX6" fmla="*/ 71 w 83231"/>
                  <a:gd name="connsiteY6" fmla="*/ 52879 h 83543"/>
                  <a:gd name="connsiteX7" fmla="*/ 38307 w 83231"/>
                  <a:gd name="connsiteY7" fmla="*/ 40285 h 8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231" h="83543">
                    <a:moveTo>
                      <a:pt x="30996" y="-119"/>
                    </a:moveTo>
                    <a:lnTo>
                      <a:pt x="43714" y="38614"/>
                    </a:lnTo>
                    <a:lnTo>
                      <a:pt x="83302" y="31361"/>
                    </a:lnTo>
                    <a:lnTo>
                      <a:pt x="44736" y="44217"/>
                    </a:lnTo>
                    <a:lnTo>
                      <a:pt x="52477" y="83425"/>
                    </a:lnTo>
                    <a:lnTo>
                      <a:pt x="39813" y="45347"/>
                    </a:lnTo>
                    <a:lnTo>
                      <a:pt x="71" y="52879"/>
                    </a:lnTo>
                    <a:lnTo>
                      <a:pt x="38307" y="40285"/>
                    </a:lnTo>
                    <a:close/>
                  </a:path>
                </a:pathLst>
              </a:custGeom>
              <a:grpFill/>
              <a:ln w="8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8" name="자유형: 도형 3537">
                <a:extLst>
                  <a:ext uri="{FF2B5EF4-FFF2-40B4-BE49-F238E27FC236}">
                    <a16:creationId xmlns:a16="http://schemas.microsoft.com/office/drawing/2014/main" id="{B2EA4211-0A9D-4C9B-A690-2C2D5882A50A}"/>
                  </a:ext>
                </a:extLst>
              </p:cNvPr>
              <p:cNvSpPr/>
              <p:nvPr/>
            </p:nvSpPr>
            <p:spPr>
              <a:xfrm rot="19817056">
                <a:off x="1096467" y="55339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grpFill/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9" name="자유형: 도형 3538">
                <a:extLst>
                  <a:ext uri="{FF2B5EF4-FFF2-40B4-BE49-F238E27FC236}">
                    <a16:creationId xmlns:a16="http://schemas.microsoft.com/office/drawing/2014/main" id="{E14CAD42-8B2E-45D6-879D-DEB1BBC017B1}"/>
                  </a:ext>
                </a:extLst>
              </p:cNvPr>
              <p:cNvSpPr/>
              <p:nvPr/>
            </p:nvSpPr>
            <p:spPr>
              <a:xfrm rot="18416430">
                <a:off x="265669" y="5698086"/>
                <a:ext cx="79976" cy="80959"/>
              </a:xfrm>
              <a:custGeom>
                <a:avLst/>
                <a:gdLst>
                  <a:gd name="connsiteX0" fmla="*/ 29787 w 79976"/>
                  <a:gd name="connsiteY0" fmla="*/ -117 h 80959"/>
                  <a:gd name="connsiteX1" fmla="*/ 42008 w 79976"/>
                  <a:gd name="connsiteY1" fmla="*/ 37418 h 80959"/>
                  <a:gd name="connsiteX2" fmla="*/ 80048 w 79976"/>
                  <a:gd name="connsiteY2" fmla="*/ 30389 h 80959"/>
                  <a:gd name="connsiteX3" fmla="*/ 42990 w 79976"/>
                  <a:gd name="connsiteY3" fmla="*/ 42848 h 80959"/>
                  <a:gd name="connsiteX4" fmla="*/ 50428 w 79976"/>
                  <a:gd name="connsiteY4" fmla="*/ 80843 h 80959"/>
                  <a:gd name="connsiteX5" fmla="*/ 38260 w 79976"/>
                  <a:gd name="connsiteY5" fmla="*/ 43943 h 80959"/>
                  <a:gd name="connsiteX6" fmla="*/ 72 w 79976"/>
                  <a:gd name="connsiteY6" fmla="*/ 51243 h 80959"/>
                  <a:gd name="connsiteX7" fmla="*/ 36813 w 79976"/>
                  <a:gd name="connsiteY7" fmla="*/ 39037 h 8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976" h="80959">
                    <a:moveTo>
                      <a:pt x="29787" y="-117"/>
                    </a:moveTo>
                    <a:lnTo>
                      <a:pt x="42008" y="37418"/>
                    </a:lnTo>
                    <a:lnTo>
                      <a:pt x="80048" y="30389"/>
                    </a:lnTo>
                    <a:lnTo>
                      <a:pt x="42990" y="42848"/>
                    </a:lnTo>
                    <a:lnTo>
                      <a:pt x="50428" y="80843"/>
                    </a:lnTo>
                    <a:lnTo>
                      <a:pt x="38260" y="43943"/>
                    </a:lnTo>
                    <a:lnTo>
                      <a:pt x="72" y="51243"/>
                    </a:lnTo>
                    <a:lnTo>
                      <a:pt x="36813" y="39037"/>
                    </a:lnTo>
                    <a:close/>
                  </a:path>
                </a:pathLst>
              </a:custGeom>
              <a:grpFill/>
              <a:ln w="8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0" name="자유형: 도형 3539">
                <a:extLst>
                  <a:ext uri="{FF2B5EF4-FFF2-40B4-BE49-F238E27FC236}">
                    <a16:creationId xmlns:a16="http://schemas.microsoft.com/office/drawing/2014/main" id="{2C611366-E188-4D52-8E58-AE75DCBF2A97}"/>
                  </a:ext>
                </a:extLst>
              </p:cNvPr>
              <p:cNvSpPr/>
              <p:nvPr/>
            </p:nvSpPr>
            <p:spPr>
              <a:xfrm rot="21454204">
                <a:off x="2084159" y="5678067"/>
                <a:ext cx="73009" cy="72914"/>
              </a:xfrm>
              <a:custGeom>
                <a:avLst/>
                <a:gdLst>
                  <a:gd name="connsiteX0" fmla="*/ 27198 w 73009"/>
                  <a:gd name="connsiteY0" fmla="*/ -119 h 72914"/>
                  <a:gd name="connsiteX1" fmla="*/ 38354 w 73009"/>
                  <a:gd name="connsiteY1" fmla="*/ 33686 h 72914"/>
                  <a:gd name="connsiteX2" fmla="*/ 73080 w 73009"/>
                  <a:gd name="connsiteY2" fmla="*/ 27356 h 72914"/>
                  <a:gd name="connsiteX3" fmla="*/ 39251 w 73009"/>
                  <a:gd name="connsiteY3" fmla="*/ 38576 h 72914"/>
                  <a:gd name="connsiteX4" fmla="*/ 46041 w 73009"/>
                  <a:gd name="connsiteY4" fmla="*/ 72796 h 72914"/>
                  <a:gd name="connsiteX5" fmla="*/ 34932 w 73009"/>
                  <a:gd name="connsiteY5" fmla="*/ 39562 h 72914"/>
                  <a:gd name="connsiteX6" fmla="*/ 71 w 73009"/>
                  <a:gd name="connsiteY6" fmla="*/ 46137 h 72914"/>
                  <a:gd name="connsiteX7" fmla="*/ 33611 w 73009"/>
                  <a:gd name="connsiteY7" fmla="*/ 35144 h 72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09" h="72914">
                    <a:moveTo>
                      <a:pt x="27198" y="-119"/>
                    </a:moveTo>
                    <a:lnTo>
                      <a:pt x="38354" y="33686"/>
                    </a:lnTo>
                    <a:lnTo>
                      <a:pt x="73080" y="27356"/>
                    </a:lnTo>
                    <a:lnTo>
                      <a:pt x="39251" y="38576"/>
                    </a:lnTo>
                    <a:lnTo>
                      <a:pt x="46041" y="72796"/>
                    </a:lnTo>
                    <a:lnTo>
                      <a:pt x="34932" y="39562"/>
                    </a:lnTo>
                    <a:lnTo>
                      <a:pt x="71" y="46137"/>
                    </a:lnTo>
                    <a:lnTo>
                      <a:pt x="33611" y="35144"/>
                    </a:lnTo>
                    <a:close/>
                  </a:path>
                </a:pathLst>
              </a:custGeom>
              <a:grpFill/>
              <a:ln w="73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1" name="자유형: 도형 3540">
                <a:extLst>
                  <a:ext uri="{FF2B5EF4-FFF2-40B4-BE49-F238E27FC236}">
                    <a16:creationId xmlns:a16="http://schemas.microsoft.com/office/drawing/2014/main" id="{F4BBC475-73D3-4948-9DB0-B602525C7BF5}"/>
                  </a:ext>
                </a:extLst>
              </p:cNvPr>
              <p:cNvSpPr/>
              <p:nvPr/>
            </p:nvSpPr>
            <p:spPr>
              <a:xfrm rot="19330676">
                <a:off x="2110172" y="5936306"/>
                <a:ext cx="103494" cy="104188"/>
              </a:xfrm>
              <a:custGeom>
                <a:avLst/>
                <a:gdLst>
                  <a:gd name="connsiteX0" fmla="*/ 38528 w 103494"/>
                  <a:gd name="connsiteY0" fmla="*/ -116 h 104188"/>
                  <a:gd name="connsiteX1" fmla="*/ 54343 w 103494"/>
                  <a:gd name="connsiteY1" fmla="*/ 48188 h 104188"/>
                  <a:gd name="connsiteX2" fmla="*/ 103569 w 103494"/>
                  <a:gd name="connsiteY2" fmla="*/ 39143 h 104188"/>
                  <a:gd name="connsiteX3" fmla="*/ 55614 w 103494"/>
                  <a:gd name="connsiteY3" fmla="*/ 55176 h 104188"/>
                  <a:gd name="connsiteX4" fmla="*/ 65239 w 103494"/>
                  <a:gd name="connsiteY4" fmla="*/ 104073 h 104188"/>
                  <a:gd name="connsiteX5" fmla="*/ 49492 w 103494"/>
                  <a:gd name="connsiteY5" fmla="*/ 56585 h 104188"/>
                  <a:gd name="connsiteX6" fmla="*/ 74 w 103494"/>
                  <a:gd name="connsiteY6" fmla="*/ 65979 h 104188"/>
                  <a:gd name="connsiteX7" fmla="*/ 47619 w 103494"/>
                  <a:gd name="connsiteY7" fmla="*/ 50272 h 10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4" h="104188">
                    <a:moveTo>
                      <a:pt x="38528" y="-116"/>
                    </a:moveTo>
                    <a:lnTo>
                      <a:pt x="54343" y="48188"/>
                    </a:lnTo>
                    <a:lnTo>
                      <a:pt x="103569" y="39143"/>
                    </a:lnTo>
                    <a:lnTo>
                      <a:pt x="55614" y="55176"/>
                    </a:lnTo>
                    <a:lnTo>
                      <a:pt x="65239" y="104073"/>
                    </a:lnTo>
                    <a:lnTo>
                      <a:pt x="49492" y="56585"/>
                    </a:lnTo>
                    <a:lnTo>
                      <a:pt x="74" y="65979"/>
                    </a:lnTo>
                    <a:lnTo>
                      <a:pt x="47619" y="50272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2" name="자유형: 도형 3541">
                <a:extLst>
                  <a:ext uri="{FF2B5EF4-FFF2-40B4-BE49-F238E27FC236}">
                    <a16:creationId xmlns:a16="http://schemas.microsoft.com/office/drawing/2014/main" id="{B63E6396-29B3-4BFC-9527-02CEC9B2DE3E}"/>
                  </a:ext>
                </a:extLst>
              </p:cNvPr>
              <p:cNvSpPr/>
              <p:nvPr/>
            </p:nvSpPr>
            <p:spPr>
              <a:xfrm rot="19617645">
                <a:off x="1630485" y="5733339"/>
                <a:ext cx="89441" cy="89891"/>
              </a:xfrm>
              <a:custGeom>
                <a:avLst/>
                <a:gdLst>
                  <a:gd name="connsiteX0" fmla="*/ 33306 w 89441"/>
                  <a:gd name="connsiteY0" fmla="*/ -124 h 89891"/>
                  <a:gd name="connsiteX1" fmla="*/ 46973 w 89441"/>
                  <a:gd name="connsiteY1" fmla="*/ 41552 h 89891"/>
                  <a:gd name="connsiteX2" fmla="*/ 89515 w 89441"/>
                  <a:gd name="connsiteY2" fmla="*/ 33747 h 89891"/>
                  <a:gd name="connsiteX3" fmla="*/ 48072 w 89441"/>
                  <a:gd name="connsiteY3" fmla="*/ 47580 h 89891"/>
                  <a:gd name="connsiteX4" fmla="*/ 56390 w 89441"/>
                  <a:gd name="connsiteY4" fmla="*/ 89767 h 89891"/>
                  <a:gd name="connsiteX5" fmla="*/ 42781 w 89441"/>
                  <a:gd name="connsiteY5" fmla="*/ 48796 h 89891"/>
                  <a:gd name="connsiteX6" fmla="*/ 73 w 89441"/>
                  <a:gd name="connsiteY6" fmla="*/ 56901 h 89891"/>
                  <a:gd name="connsiteX7" fmla="*/ 41162 w 89441"/>
                  <a:gd name="connsiteY7" fmla="*/ 43349 h 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41" h="89891">
                    <a:moveTo>
                      <a:pt x="33306" y="-124"/>
                    </a:moveTo>
                    <a:lnTo>
                      <a:pt x="46973" y="41552"/>
                    </a:lnTo>
                    <a:lnTo>
                      <a:pt x="89515" y="33747"/>
                    </a:lnTo>
                    <a:lnTo>
                      <a:pt x="48072" y="47580"/>
                    </a:lnTo>
                    <a:lnTo>
                      <a:pt x="56390" y="89767"/>
                    </a:lnTo>
                    <a:lnTo>
                      <a:pt x="42781" y="48796"/>
                    </a:lnTo>
                    <a:lnTo>
                      <a:pt x="73" y="56901"/>
                    </a:lnTo>
                    <a:lnTo>
                      <a:pt x="41162" y="43349"/>
                    </a:lnTo>
                    <a:close/>
                  </a:path>
                </a:pathLst>
              </a:custGeom>
              <a:grpFill/>
              <a:ln w="90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3" name="자유형: 도형 3542">
                <a:extLst>
                  <a:ext uri="{FF2B5EF4-FFF2-40B4-BE49-F238E27FC236}">
                    <a16:creationId xmlns:a16="http://schemas.microsoft.com/office/drawing/2014/main" id="{014071D2-5AD9-4301-A4C3-D3C16DF8EA0B}"/>
                  </a:ext>
                </a:extLst>
              </p:cNvPr>
              <p:cNvSpPr/>
              <p:nvPr/>
            </p:nvSpPr>
            <p:spPr>
              <a:xfrm rot="18853146">
                <a:off x="1904382" y="5541275"/>
                <a:ext cx="64240" cy="64859"/>
              </a:xfrm>
              <a:custGeom>
                <a:avLst/>
                <a:gdLst>
                  <a:gd name="connsiteX0" fmla="*/ 23940 w 64240"/>
                  <a:gd name="connsiteY0" fmla="*/ -123 h 64859"/>
                  <a:gd name="connsiteX1" fmla="*/ 33756 w 64240"/>
                  <a:gd name="connsiteY1" fmla="*/ 29948 h 64859"/>
                  <a:gd name="connsiteX2" fmla="*/ 64312 w 64240"/>
                  <a:gd name="connsiteY2" fmla="*/ 24317 h 64859"/>
                  <a:gd name="connsiteX3" fmla="*/ 34545 w 64240"/>
                  <a:gd name="connsiteY3" fmla="*/ 34298 h 64859"/>
                  <a:gd name="connsiteX4" fmla="*/ 40520 w 64240"/>
                  <a:gd name="connsiteY4" fmla="*/ 64737 h 64859"/>
                  <a:gd name="connsiteX5" fmla="*/ 30745 w 64240"/>
                  <a:gd name="connsiteY5" fmla="*/ 35175 h 64859"/>
                  <a:gd name="connsiteX6" fmla="*/ 71 w 64240"/>
                  <a:gd name="connsiteY6" fmla="*/ 41023 h 64859"/>
                  <a:gd name="connsiteX7" fmla="*/ 29583 w 64240"/>
                  <a:gd name="connsiteY7" fmla="*/ 31245 h 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40" h="64859">
                    <a:moveTo>
                      <a:pt x="23940" y="-123"/>
                    </a:moveTo>
                    <a:lnTo>
                      <a:pt x="33756" y="29948"/>
                    </a:lnTo>
                    <a:lnTo>
                      <a:pt x="64312" y="24317"/>
                    </a:lnTo>
                    <a:lnTo>
                      <a:pt x="34545" y="34298"/>
                    </a:lnTo>
                    <a:lnTo>
                      <a:pt x="40520" y="64737"/>
                    </a:lnTo>
                    <a:lnTo>
                      <a:pt x="30745" y="35175"/>
                    </a:lnTo>
                    <a:lnTo>
                      <a:pt x="71" y="41023"/>
                    </a:lnTo>
                    <a:lnTo>
                      <a:pt x="29583" y="31245"/>
                    </a:lnTo>
                    <a:close/>
                  </a:path>
                </a:pathLst>
              </a:custGeom>
              <a:grpFill/>
              <a:ln w="6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4" name="자유형: 도형 3543">
                <a:extLst>
                  <a:ext uri="{FF2B5EF4-FFF2-40B4-BE49-F238E27FC236}">
                    <a16:creationId xmlns:a16="http://schemas.microsoft.com/office/drawing/2014/main" id="{5C86BE6D-A32F-4358-9A5B-E03735BC60A6}"/>
                  </a:ext>
                </a:extLst>
              </p:cNvPr>
              <p:cNvSpPr/>
              <p:nvPr/>
            </p:nvSpPr>
            <p:spPr>
              <a:xfrm rot="20232826">
                <a:off x="1740340" y="5602940"/>
                <a:ext cx="108924" cy="109129"/>
              </a:xfrm>
              <a:custGeom>
                <a:avLst/>
                <a:gdLst>
                  <a:gd name="connsiteX0" fmla="*/ 40543 w 108924"/>
                  <a:gd name="connsiteY0" fmla="*/ -118 h 109129"/>
                  <a:gd name="connsiteX1" fmla="*/ 57188 w 108924"/>
                  <a:gd name="connsiteY1" fmla="*/ 50477 h 109129"/>
                  <a:gd name="connsiteX2" fmla="*/ 108997 w 108924"/>
                  <a:gd name="connsiteY2" fmla="*/ 41002 h 109129"/>
                  <a:gd name="connsiteX3" fmla="*/ 58526 w 108924"/>
                  <a:gd name="connsiteY3" fmla="*/ 57795 h 109129"/>
                  <a:gd name="connsiteX4" fmla="*/ 68656 w 108924"/>
                  <a:gd name="connsiteY4" fmla="*/ 109011 h 109129"/>
                  <a:gd name="connsiteX5" fmla="*/ 52083 w 108924"/>
                  <a:gd name="connsiteY5" fmla="*/ 59271 h 109129"/>
                  <a:gd name="connsiteX6" fmla="*/ 72 w 108924"/>
                  <a:gd name="connsiteY6" fmla="*/ 69111 h 109129"/>
                  <a:gd name="connsiteX7" fmla="*/ 50112 w 108924"/>
                  <a:gd name="connsiteY7" fmla="*/ 52659 h 109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24" h="109129">
                    <a:moveTo>
                      <a:pt x="40543" y="-118"/>
                    </a:moveTo>
                    <a:lnTo>
                      <a:pt x="57188" y="50477"/>
                    </a:lnTo>
                    <a:lnTo>
                      <a:pt x="108997" y="41002"/>
                    </a:lnTo>
                    <a:lnTo>
                      <a:pt x="58526" y="57795"/>
                    </a:lnTo>
                    <a:lnTo>
                      <a:pt x="68656" y="109011"/>
                    </a:lnTo>
                    <a:lnTo>
                      <a:pt x="52083" y="59271"/>
                    </a:lnTo>
                    <a:lnTo>
                      <a:pt x="72" y="69111"/>
                    </a:lnTo>
                    <a:lnTo>
                      <a:pt x="50112" y="52659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5" name="자유형: 도형 3544">
                <a:extLst>
                  <a:ext uri="{FF2B5EF4-FFF2-40B4-BE49-F238E27FC236}">
                    <a16:creationId xmlns:a16="http://schemas.microsoft.com/office/drawing/2014/main" id="{70222E76-9E48-4B29-AEBE-08295383B75E}"/>
                  </a:ext>
                </a:extLst>
              </p:cNvPr>
              <p:cNvSpPr/>
              <p:nvPr/>
            </p:nvSpPr>
            <p:spPr>
              <a:xfrm rot="19193571">
                <a:off x="946120" y="5816548"/>
                <a:ext cx="103407" cy="104187"/>
              </a:xfrm>
              <a:custGeom>
                <a:avLst/>
                <a:gdLst>
                  <a:gd name="connsiteX0" fmla="*/ 38493 w 103407"/>
                  <a:gd name="connsiteY0" fmla="*/ -119 h 104187"/>
                  <a:gd name="connsiteX1" fmla="*/ 54295 w 103407"/>
                  <a:gd name="connsiteY1" fmla="*/ 48185 h 104187"/>
                  <a:gd name="connsiteX2" fmla="*/ 103480 w 103407"/>
                  <a:gd name="connsiteY2" fmla="*/ 39139 h 104187"/>
                  <a:gd name="connsiteX3" fmla="*/ 55565 w 103407"/>
                  <a:gd name="connsiteY3" fmla="*/ 55172 h 104187"/>
                  <a:gd name="connsiteX4" fmla="*/ 65182 w 103407"/>
                  <a:gd name="connsiteY4" fmla="*/ 104068 h 104187"/>
                  <a:gd name="connsiteX5" fmla="*/ 49448 w 103407"/>
                  <a:gd name="connsiteY5" fmla="*/ 56581 h 104187"/>
                  <a:gd name="connsiteX6" fmla="*/ 72 w 103407"/>
                  <a:gd name="connsiteY6" fmla="*/ 65975 h 104187"/>
                  <a:gd name="connsiteX7" fmla="*/ 47577 w 103407"/>
                  <a:gd name="connsiteY7" fmla="*/ 50268 h 10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07" h="104187">
                    <a:moveTo>
                      <a:pt x="38493" y="-119"/>
                    </a:moveTo>
                    <a:lnTo>
                      <a:pt x="54295" y="48185"/>
                    </a:lnTo>
                    <a:lnTo>
                      <a:pt x="103480" y="39139"/>
                    </a:lnTo>
                    <a:lnTo>
                      <a:pt x="55565" y="55172"/>
                    </a:lnTo>
                    <a:lnTo>
                      <a:pt x="65182" y="104068"/>
                    </a:lnTo>
                    <a:lnTo>
                      <a:pt x="49448" y="56581"/>
                    </a:lnTo>
                    <a:lnTo>
                      <a:pt x="72" y="65975"/>
                    </a:lnTo>
                    <a:lnTo>
                      <a:pt x="47577" y="50268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6" name="자유형: 도형 3545">
                <a:extLst>
                  <a:ext uri="{FF2B5EF4-FFF2-40B4-BE49-F238E27FC236}">
                    <a16:creationId xmlns:a16="http://schemas.microsoft.com/office/drawing/2014/main" id="{31608D70-C697-43C4-A72E-3A55EA5B2646}"/>
                  </a:ext>
                </a:extLst>
              </p:cNvPr>
              <p:cNvSpPr/>
              <p:nvPr/>
            </p:nvSpPr>
            <p:spPr>
              <a:xfrm rot="17340077">
                <a:off x="1957471" y="6081960"/>
                <a:ext cx="107860" cy="109767"/>
              </a:xfrm>
              <a:custGeom>
                <a:avLst/>
                <a:gdLst>
                  <a:gd name="connsiteX0" fmla="*/ 40155 w 107860"/>
                  <a:gd name="connsiteY0" fmla="*/ -122 h 109767"/>
                  <a:gd name="connsiteX1" fmla="*/ 56637 w 107860"/>
                  <a:gd name="connsiteY1" fmla="*/ 50769 h 109767"/>
                  <a:gd name="connsiteX2" fmla="*/ 107940 w 107860"/>
                  <a:gd name="connsiteY2" fmla="*/ 41239 h 109767"/>
                  <a:gd name="connsiteX3" fmla="*/ 57962 w 107860"/>
                  <a:gd name="connsiteY3" fmla="*/ 58131 h 109767"/>
                  <a:gd name="connsiteX4" fmla="*/ 67993 w 107860"/>
                  <a:gd name="connsiteY4" fmla="*/ 109646 h 109767"/>
                  <a:gd name="connsiteX5" fmla="*/ 51582 w 107860"/>
                  <a:gd name="connsiteY5" fmla="*/ 59615 h 109767"/>
                  <a:gd name="connsiteX6" fmla="*/ 79 w 107860"/>
                  <a:gd name="connsiteY6" fmla="*/ 69512 h 109767"/>
                  <a:gd name="connsiteX7" fmla="*/ 49630 w 107860"/>
                  <a:gd name="connsiteY7" fmla="*/ 52964 h 10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60" h="109767">
                    <a:moveTo>
                      <a:pt x="40155" y="-122"/>
                    </a:moveTo>
                    <a:lnTo>
                      <a:pt x="56637" y="50769"/>
                    </a:lnTo>
                    <a:lnTo>
                      <a:pt x="107940" y="41239"/>
                    </a:lnTo>
                    <a:lnTo>
                      <a:pt x="57962" y="58131"/>
                    </a:lnTo>
                    <a:lnTo>
                      <a:pt x="67993" y="109646"/>
                    </a:lnTo>
                    <a:lnTo>
                      <a:pt x="51582" y="59615"/>
                    </a:lnTo>
                    <a:lnTo>
                      <a:pt x="79" y="69512"/>
                    </a:lnTo>
                    <a:lnTo>
                      <a:pt x="49630" y="52964"/>
                    </a:lnTo>
                    <a:close/>
                  </a:path>
                </a:pathLst>
              </a:custGeom>
              <a:grpFill/>
              <a:ln w="110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7" name="자유형: 도형 3546">
                <a:extLst>
                  <a:ext uri="{FF2B5EF4-FFF2-40B4-BE49-F238E27FC236}">
                    <a16:creationId xmlns:a16="http://schemas.microsoft.com/office/drawing/2014/main" id="{28E2821D-3A83-4FDB-822B-2EC672965A75}"/>
                  </a:ext>
                </a:extLst>
              </p:cNvPr>
              <p:cNvSpPr/>
              <p:nvPr/>
            </p:nvSpPr>
            <p:spPr>
              <a:xfrm rot="19441835">
                <a:off x="873179" y="5951928"/>
                <a:ext cx="67595" cy="68004"/>
              </a:xfrm>
              <a:custGeom>
                <a:avLst/>
                <a:gdLst>
                  <a:gd name="connsiteX0" fmla="*/ 25185 w 67595"/>
                  <a:gd name="connsiteY0" fmla="*/ -120 h 68004"/>
                  <a:gd name="connsiteX1" fmla="*/ 35514 w 67595"/>
                  <a:gd name="connsiteY1" fmla="*/ 31408 h 68004"/>
                  <a:gd name="connsiteX2" fmla="*/ 67666 w 67595"/>
                  <a:gd name="connsiteY2" fmla="*/ 25504 h 68004"/>
                  <a:gd name="connsiteX3" fmla="*/ 36345 w 67595"/>
                  <a:gd name="connsiteY3" fmla="*/ 35969 h 68004"/>
                  <a:gd name="connsiteX4" fmla="*/ 42631 w 67595"/>
                  <a:gd name="connsiteY4" fmla="*/ 67884 h 68004"/>
                  <a:gd name="connsiteX5" fmla="*/ 32346 w 67595"/>
                  <a:gd name="connsiteY5" fmla="*/ 36889 h 68004"/>
                  <a:gd name="connsiteX6" fmla="*/ 70 w 67595"/>
                  <a:gd name="connsiteY6" fmla="*/ 43020 h 68004"/>
                  <a:gd name="connsiteX7" fmla="*/ 31123 w 67595"/>
                  <a:gd name="connsiteY7" fmla="*/ 32768 h 6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95" h="68004">
                    <a:moveTo>
                      <a:pt x="25185" y="-120"/>
                    </a:moveTo>
                    <a:lnTo>
                      <a:pt x="35514" y="31408"/>
                    </a:lnTo>
                    <a:lnTo>
                      <a:pt x="67666" y="25504"/>
                    </a:lnTo>
                    <a:lnTo>
                      <a:pt x="36345" y="35969"/>
                    </a:lnTo>
                    <a:lnTo>
                      <a:pt x="42631" y="67884"/>
                    </a:lnTo>
                    <a:lnTo>
                      <a:pt x="32346" y="36889"/>
                    </a:lnTo>
                    <a:lnTo>
                      <a:pt x="70" y="43020"/>
                    </a:lnTo>
                    <a:lnTo>
                      <a:pt x="31123" y="32768"/>
                    </a:lnTo>
                    <a:close/>
                  </a:path>
                </a:pathLst>
              </a:custGeom>
              <a:grpFill/>
              <a:ln w="68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8" name="자유형: 도형 3547">
                <a:extLst>
                  <a:ext uri="{FF2B5EF4-FFF2-40B4-BE49-F238E27FC236}">
                    <a16:creationId xmlns:a16="http://schemas.microsoft.com/office/drawing/2014/main" id="{A0538B42-AC33-463F-A230-39844158ECA1}"/>
                  </a:ext>
                </a:extLst>
              </p:cNvPr>
              <p:cNvSpPr/>
              <p:nvPr/>
            </p:nvSpPr>
            <p:spPr>
              <a:xfrm rot="19863785">
                <a:off x="17141510" y="554286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grpFill/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9" name="자유형: 도형 3548">
                <a:extLst>
                  <a:ext uri="{FF2B5EF4-FFF2-40B4-BE49-F238E27FC236}">
                    <a16:creationId xmlns:a16="http://schemas.microsoft.com/office/drawing/2014/main" id="{9CF180D5-12EA-43E1-9229-181F8B7A9811}"/>
                  </a:ext>
                </a:extLst>
              </p:cNvPr>
              <p:cNvSpPr/>
              <p:nvPr/>
            </p:nvSpPr>
            <p:spPr>
              <a:xfrm rot="17988384">
                <a:off x="733039" y="562576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grpFill/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0" name="자유형: 도형 3549">
                <a:extLst>
                  <a:ext uri="{FF2B5EF4-FFF2-40B4-BE49-F238E27FC236}">
                    <a16:creationId xmlns:a16="http://schemas.microsoft.com/office/drawing/2014/main" id="{E7D8A7CB-2B4D-417B-95D4-F6AD042C23C4}"/>
                  </a:ext>
                </a:extLst>
              </p:cNvPr>
              <p:cNvSpPr/>
              <p:nvPr/>
            </p:nvSpPr>
            <p:spPr>
              <a:xfrm rot="19284755">
                <a:off x="17803858" y="6188436"/>
                <a:ext cx="67263" cy="67733"/>
              </a:xfrm>
              <a:custGeom>
                <a:avLst/>
                <a:gdLst>
                  <a:gd name="connsiteX0" fmla="*/ 25065 w 67263"/>
                  <a:gd name="connsiteY0" fmla="*/ -123 h 67733"/>
                  <a:gd name="connsiteX1" fmla="*/ 35343 w 67263"/>
                  <a:gd name="connsiteY1" fmla="*/ 31280 h 67733"/>
                  <a:gd name="connsiteX2" fmla="*/ 67336 w 67263"/>
                  <a:gd name="connsiteY2" fmla="*/ 25399 h 67733"/>
                  <a:gd name="connsiteX3" fmla="*/ 36169 w 67263"/>
                  <a:gd name="connsiteY3" fmla="*/ 35822 h 67733"/>
                  <a:gd name="connsiteX4" fmla="*/ 42425 w 67263"/>
                  <a:gd name="connsiteY4" fmla="*/ 67610 h 67733"/>
                  <a:gd name="connsiteX5" fmla="*/ 32191 w 67263"/>
                  <a:gd name="connsiteY5" fmla="*/ 36738 h 67733"/>
                  <a:gd name="connsiteX6" fmla="*/ 73 w 67263"/>
                  <a:gd name="connsiteY6" fmla="*/ 42846 h 67733"/>
                  <a:gd name="connsiteX7" fmla="*/ 30973 w 67263"/>
                  <a:gd name="connsiteY7" fmla="*/ 32634 h 6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263" h="67733">
                    <a:moveTo>
                      <a:pt x="25065" y="-123"/>
                    </a:moveTo>
                    <a:lnTo>
                      <a:pt x="35343" y="31280"/>
                    </a:lnTo>
                    <a:lnTo>
                      <a:pt x="67336" y="25399"/>
                    </a:lnTo>
                    <a:lnTo>
                      <a:pt x="36169" y="35822"/>
                    </a:lnTo>
                    <a:lnTo>
                      <a:pt x="42425" y="67610"/>
                    </a:lnTo>
                    <a:lnTo>
                      <a:pt x="32191" y="36738"/>
                    </a:lnTo>
                    <a:lnTo>
                      <a:pt x="73" y="42846"/>
                    </a:lnTo>
                    <a:lnTo>
                      <a:pt x="30973" y="32634"/>
                    </a:lnTo>
                    <a:close/>
                  </a:path>
                </a:pathLst>
              </a:custGeom>
              <a:grpFill/>
              <a:ln w="68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1" name="자유형: 도형 3550">
                <a:extLst>
                  <a:ext uri="{FF2B5EF4-FFF2-40B4-BE49-F238E27FC236}">
                    <a16:creationId xmlns:a16="http://schemas.microsoft.com/office/drawing/2014/main" id="{06CD770A-D7A5-4858-92FF-656C065A523C}"/>
                  </a:ext>
                </a:extLst>
              </p:cNvPr>
              <p:cNvSpPr/>
              <p:nvPr/>
            </p:nvSpPr>
            <p:spPr>
              <a:xfrm rot="17853033">
                <a:off x="1281506" y="5562703"/>
                <a:ext cx="99557" cy="101091"/>
              </a:xfrm>
              <a:custGeom>
                <a:avLst/>
                <a:gdLst>
                  <a:gd name="connsiteX0" fmla="*/ 37063 w 99557"/>
                  <a:gd name="connsiteY0" fmla="*/ -122 h 101091"/>
                  <a:gd name="connsiteX1" fmla="*/ 52276 w 99557"/>
                  <a:gd name="connsiteY1" fmla="*/ 46746 h 101091"/>
                  <a:gd name="connsiteX2" fmla="*/ 99629 w 99557"/>
                  <a:gd name="connsiteY2" fmla="*/ 37969 h 101091"/>
                  <a:gd name="connsiteX3" fmla="*/ 53499 w 99557"/>
                  <a:gd name="connsiteY3" fmla="*/ 53526 h 101091"/>
                  <a:gd name="connsiteX4" fmla="*/ 62757 w 99557"/>
                  <a:gd name="connsiteY4" fmla="*/ 100969 h 101091"/>
                  <a:gd name="connsiteX5" fmla="*/ 47610 w 99557"/>
                  <a:gd name="connsiteY5" fmla="*/ 54893 h 101091"/>
                  <a:gd name="connsiteX6" fmla="*/ 72 w 99557"/>
                  <a:gd name="connsiteY6" fmla="*/ 64008 h 101091"/>
                  <a:gd name="connsiteX7" fmla="*/ 45808 w 99557"/>
                  <a:gd name="connsiteY7" fmla="*/ 48768 h 10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57" h="101091">
                    <a:moveTo>
                      <a:pt x="37063" y="-122"/>
                    </a:moveTo>
                    <a:lnTo>
                      <a:pt x="52276" y="46746"/>
                    </a:lnTo>
                    <a:lnTo>
                      <a:pt x="99629" y="37969"/>
                    </a:lnTo>
                    <a:lnTo>
                      <a:pt x="53499" y="53526"/>
                    </a:lnTo>
                    <a:lnTo>
                      <a:pt x="62757" y="100969"/>
                    </a:lnTo>
                    <a:lnTo>
                      <a:pt x="47610" y="54893"/>
                    </a:lnTo>
                    <a:lnTo>
                      <a:pt x="72" y="64008"/>
                    </a:lnTo>
                    <a:lnTo>
                      <a:pt x="45808" y="48768"/>
                    </a:lnTo>
                    <a:close/>
                  </a:path>
                </a:pathLst>
              </a:custGeom>
              <a:grpFill/>
              <a:ln w="101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2" name="자유형: 도형 3551">
                <a:extLst>
                  <a:ext uri="{FF2B5EF4-FFF2-40B4-BE49-F238E27FC236}">
                    <a16:creationId xmlns:a16="http://schemas.microsoft.com/office/drawing/2014/main" id="{5A34629F-B7B4-4F93-B9A6-EC7366B03DF9}"/>
                  </a:ext>
                </a:extLst>
              </p:cNvPr>
              <p:cNvSpPr/>
              <p:nvPr/>
            </p:nvSpPr>
            <p:spPr>
              <a:xfrm rot="19405600">
                <a:off x="1047677" y="6042177"/>
                <a:ext cx="93397" cy="93981"/>
              </a:xfrm>
              <a:custGeom>
                <a:avLst/>
                <a:gdLst>
                  <a:gd name="connsiteX0" fmla="*/ 34772 w 93397"/>
                  <a:gd name="connsiteY0" fmla="*/ -122 h 93981"/>
                  <a:gd name="connsiteX1" fmla="*/ 49044 w 93397"/>
                  <a:gd name="connsiteY1" fmla="*/ 43450 h 93981"/>
                  <a:gd name="connsiteX2" fmla="*/ 93467 w 93397"/>
                  <a:gd name="connsiteY2" fmla="*/ 35291 h 93981"/>
                  <a:gd name="connsiteX3" fmla="*/ 50191 w 93397"/>
                  <a:gd name="connsiteY3" fmla="*/ 49753 h 93981"/>
                  <a:gd name="connsiteX4" fmla="*/ 58877 w 93397"/>
                  <a:gd name="connsiteY4" fmla="*/ 93860 h 93981"/>
                  <a:gd name="connsiteX5" fmla="*/ 44666 w 93397"/>
                  <a:gd name="connsiteY5" fmla="*/ 51024 h 93981"/>
                  <a:gd name="connsiteX6" fmla="*/ 70 w 93397"/>
                  <a:gd name="connsiteY6" fmla="*/ 59498 h 93981"/>
                  <a:gd name="connsiteX7" fmla="*/ 42976 w 93397"/>
                  <a:gd name="connsiteY7" fmla="*/ 45330 h 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97" h="93981">
                    <a:moveTo>
                      <a:pt x="34772" y="-122"/>
                    </a:moveTo>
                    <a:lnTo>
                      <a:pt x="49044" y="43450"/>
                    </a:lnTo>
                    <a:lnTo>
                      <a:pt x="93467" y="35291"/>
                    </a:lnTo>
                    <a:lnTo>
                      <a:pt x="50191" y="49753"/>
                    </a:lnTo>
                    <a:lnTo>
                      <a:pt x="58877" y="93860"/>
                    </a:lnTo>
                    <a:lnTo>
                      <a:pt x="44666" y="51024"/>
                    </a:lnTo>
                    <a:lnTo>
                      <a:pt x="70" y="59498"/>
                    </a:lnTo>
                    <a:lnTo>
                      <a:pt x="42976" y="45330"/>
                    </a:lnTo>
                    <a:close/>
                  </a:path>
                </a:pathLst>
              </a:custGeom>
              <a:grpFill/>
              <a:ln w="94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3" name="자유형: 도형 3552">
                <a:extLst>
                  <a:ext uri="{FF2B5EF4-FFF2-40B4-BE49-F238E27FC236}">
                    <a16:creationId xmlns:a16="http://schemas.microsoft.com/office/drawing/2014/main" id="{77D33CAB-0E18-4502-94E4-0FCD293D11E4}"/>
                  </a:ext>
                </a:extLst>
              </p:cNvPr>
              <p:cNvSpPr/>
              <p:nvPr/>
            </p:nvSpPr>
            <p:spPr>
              <a:xfrm rot="19551668">
                <a:off x="1446653" y="5734171"/>
                <a:ext cx="99225" cy="99762"/>
              </a:xfrm>
              <a:custGeom>
                <a:avLst/>
                <a:gdLst>
                  <a:gd name="connsiteX0" fmla="*/ 36937 w 99225"/>
                  <a:gd name="connsiteY0" fmla="*/ -121 h 99762"/>
                  <a:gd name="connsiteX1" fmla="*/ 52099 w 99225"/>
                  <a:gd name="connsiteY1" fmla="*/ 46132 h 99762"/>
                  <a:gd name="connsiteX2" fmla="*/ 99295 w 99225"/>
                  <a:gd name="connsiteY2" fmla="*/ 37470 h 99762"/>
                  <a:gd name="connsiteX3" fmla="*/ 53318 w 99225"/>
                  <a:gd name="connsiteY3" fmla="*/ 52822 h 99762"/>
                  <a:gd name="connsiteX4" fmla="*/ 62546 w 99225"/>
                  <a:gd name="connsiteY4" fmla="*/ 99642 h 99762"/>
                  <a:gd name="connsiteX5" fmla="*/ 47448 w 99225"/>
                  <a:gd name="connsiteY5" fmla="*/ 54171 h 99762"/>
                  <a:gd name="connsiteX6" fmla="*/ 69 w 99225"/>
                  <a:gd name="connsiteY6" fmla="*/ 63167 h 99762"/>
                  <a:gd name="connsiteX7" fmla="*/ 45653 w 99225"/>
                  <a:gd name="connsiteY7" fmla="*/ 48127 h 99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225" h="99762">
                    <a:moveTo>
                      <a:pt x="36937" y="-121"/>
                    </a:moveTo>
                    <a:lnTo>
                      <a:pt x="52099" y="46132"/>
                    </a:lnTo>
                    <a:lnTo>
                      <a:pt x="99295" y="37470"/>
                    </a:lnTo>
                    <a:lnTo>
                      <a:pt x="53318" y="52822"/>
                    </a:lnTo>
                    <a:lnTo>
                      <a:pt x="62546" y="99642"/>
                    </a:lnTo>
                    <a:lnTo>
                      <a:pt x="47448" y="54171"/>
                    </a:lnTo>
                    <a:lnTo>
                      <a:pt x="69" y="63167"/>
                    </a:lnTo>
                    <a:lnTo>
                      <a:pt x="45653" y="48127"/>
                    </a:lnTo>
                    <a:close/>
                  </a:path>
                </a:pathLst>
              </a:custGeom>
              <a:grpFill/>
              <a:ln w="100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4" name="자유형: 도형 3553">
                <a:extLst>
                  <a:ext uri="{FF2B5EF4-FFF2-40B4-BE49-F238E27FC236}">
                    <a16:creationId xmlns:a16="http://schemas.microsoft.com/office/drawing/2014/main" id="{0C655F64-672F-4A9F-8BAC-0A2878C1EF3E}"/>
                  </a:ext>
                </a:extLst>
              </p:cNvPr>
              <p:cNvSpPr/>
              <p:nvPr/>
            </p:nvSpPr>
            <p:spPr>
              <a:xfrm rot="20918814">
                <a:off x="18438289" y="6126739"/>
                <a:ext cx="96802" cy="96753"/>
              </a:xfrm>
              <a:custGeom>
                <a:avLst/>
                <a:gdLst>
                  <a:gd name="connsiteX0" fmla="*/ 36036 w 96802"/>
                  <a:gd name="connsiteY0" fmla="*/ -121 h 96753"/>
                  <a:gd name="connsiteX1" fmla="*/ 50828 w 96802"/>
                  <a:gd name="connsiteY1" fmla="*/ 44736 h 96753"/>
                  <a:gd name="connsiteX2" fmla="*/ 96871 w 96802"/>
                  <a:gd name="connsiteY2" fmla="*/ 36336 h 96753"/>
                  <a:gd name="connsiteX3" fmla="*/ 52017 w 96802"/>
                  <a:gd name="connsiteY3" fmla="*/ 51225 h 96753"/>
                  <a:gd name="connsiteX4" fmla="*/ 61020 w 96802"/>
                  <a:gd name="connsiteY4" fmla="*/ 96633 h 96753"/>
                  <a:gd name="connsiteX5" fmla="*/ 46291 w 96802"/>
                  <a:gd name="connsiteY5" fmla="*/ 52533 h 96753"/>
                  <a:gd name="connsiteX6" fmla="*/ 68 w 96802"/>
                  <a:gd name="connsiteY6" fmla="*/ 61258 h 96753"/>
                  <a:gd name="connsiteX7" fmla="*/ 44539 w 96802"/>
                  <a:gd name="connsiteY7" fmla="*/ 46671 h 9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02" h="96753">
                    <a:moveTo>
                      <a:pt x="36036" y="-121"/>
                    </a:moveTo>
                    <a:lnTo>
                      <a:pt x="50828" y="44736"/>
                    </a:lnTo>
                    <a:lnTo>
                      <a:pt x="96871" y="36336"/>
                    </a:lnTo>
                    <a:lnTo>
                      <a:pt x="52017" y="51225"/>
                    </a:lnTo>
                    <a:lnTo>
                      <a:pt x="61020" y="96633"/>
                    </a:lnTo>
                    <a:lnTo>
                      <a:pt x="46291" y="52533"/>
                    </a:lnTo>
                    <a:lnTo>
                      <a:pt x="68" y="61258"/>
                    </a:lnTo>
                    <a:lnTo>
                      <a:pt x="44539" y="46671"/>
                    </a:lnTo>
                    <a:close/>
                  </a:path>
                </a:pathLst>
              </a:custGeom>
              <a:grpFill/>
              <a:ln w="98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5" name="자유형: 도형 3554">
                <a:extLst>
                  <a:ext uri="{FF2B5EF4-FFF2-40B4-BE49-F238E27FC236}">
                    <a16:creationId xmlns:a16="http://schemas.microsoft.com/office/drawing/2014/main" id="{B2E8A3D4-3CD9-45D2-8569-F162013049E2}"/>
                  </a:ext>
                </a:extLst>
              </p:cNvPr>
              <p:cNvSpPr/>
              <p:nvPr/>
            </p:nvSpPr>
            <p:spPr>
              <a:xfrm rot="19231256">
                <a:off x="17484802" y="5549921"/>
                <a:ext cx="106967" cy="107749"/>
              </a:xfrm>
              <a:custGeom>
                <a:avLst/>
                <a:gdLst>
                  <a:gd name="connsiteX0" fmla="*/ 39812 w 106967"/>
                  <a:gd name="connsiteY0" fmla="*/ -125 h 107748"/>
                  <a:gd name="connsiteX1" fmla="*/ 56157 w 106967"/>
                  <a:gd name="connsiteY1" fmla="*/ 49830 h 107748"/>
                  <a:gd name="connsiteX2" fmla="*/ 107035 w 106967"/>
                  <a:gd name="connsiteY2" fmla="*/ 40475 h 107748"/>
                  <a:gd name="connsiteX3" fmla="*/ 57471 w 106967"/>
                  <a:gd name="connsiteY3" fmla="*/ 57056 h 107748"/>
                  <a:gd name="connsiteX4" fmla="*/ 67419 w 106967"/>
                  <a:gd name="connsiteY4" fmla="*/ 107624 h 107748"/>
                  <a:gd name="connsiteX5" fmla="*/ 51144 w 106967"/>
                  <a:gd name="connsiteY5" fmla="*/ 58513 h 107748"/>
                  <a:gd name="connsiteX6" fmla="*/ 68 w 106967"/>
                  <a:gd name="connsiteY6" fmla="*/ 68229 h 107748"/>
                  <a:gd name="connsiteX7" fmla="*/ 49208 w 106967"/>
                  <a:gd name="connsiteY7" fmla="*/ 51985 h 10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967" h="107748">
                    <a:moveTo>
                      <a:pt x="39812" y="-125"/>
                    </a:moveTo>
                    <a:lnTo>
                      <a:pt x="56157" y="49830"/>
                    </a:lnTo>
                    <a:lnTo>
                      <a:pt x="107035" y="40475"/>
                    </a:lnTo>
                    <a:lnTo>
                      <a:pt x="57471" y="57056"/>
                    </a:lnTo>
                    <a:lnTo>
                      <a:pt x="67419" y="107624"/>
                    </a:lnTo>
                    <a:lnTo>
                      <a:pt x="51144" y="58513"/>
                    </a:lnTo>
                    <a:lnTo>
                      <a:pt x="68" y="68229"/>
                    </a:lnTo>
                    <a:lnTo>
                      <a:pt x="49208" y="51985"/>
                    </a:lnTo>
                    <a:close/>
                  </a:path>
                </a:pathLst>
              </a:custGeom>
              <a:grpFill/>
              <a:ln w="108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6" name="자유형: 도형 3555">
                <a:extLst>
                  <a:ext uri="{FF2B5EF4-FFF2-40B4-BE49-F238E27FC236}">
                    <a16:creationId xmlns:a16="http://schemas.microsoft.com/office/drawing/2014/main" id="{B2A265DB-F4D3-44E2-BD5D-F6C938B989CE}"/>
                  </a:ext>
                </a:extLst>
              </p:cNvPr>
              <p:cNvSpPr/>
              <p:nvPr/>
            </p:nvSpPr>
            <p:spPr>
              <a:xfrm rot="17840360">
                <a:off x="13338458" y="6126641"/>
                <a:ext cx="98498" cy="100022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grpFill/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7" name="자유형: 도형 3556">
                <a:extLst>
                  <a:ext uri="{FF2B5EF4-FFF2-40B4-BE49-F238E27FC236}">
                    <a16:creationId xmlns:a16="http://schemas.microsoft.com/office/drawing/2014/main" id="{E8F0C59F-61E3-4B4D-9726-E818E63D228C}"/>
                  </a:ext>
                </a:extLst>
              </p:cNvPr>
              <p:cNvSpPr/>
              <p:nvPr/>
            </p:nvSpPr>
            <p:spPr>
              <a:xfrm rot="19199769">
                <a:off x="17402086" y="6165849"/>
                <a:ext cx="104258" cy="105040"/>
              </a:xfrm>
              <a:custGeom>
                <a:avLst/>
                <a:gdLst>
                  <a:gd name="connsiteX0" fmla="*/ 38808 w 104259"/>
                  <a:gd name="connsiteY0" fmla="*/ -122 h 105041"/>
                  <a:gd name="connsiteX1" fmla="*/ 54739 w 104259"/>
                  <a:gd name="connsiteY1" fmla="*/ 48578 h 105041"/>
                  <a:gd name="connsiteX2" fmla="*/ 104329 w 104259"/>
                  <a:gd name="connsiteY2" fmla="*/ 39458 h 105041"/>
                  <a:gd name="connsiteX3" fmla="*/ 56020 w 104259"/>
                  <a:gd name="connsiteY3" fmla="*/ 55623 h 105041"/>
                  <a:gd name="connsiteX4" fmla="*/ 65716 w 104259"/>
                  <a:gd name="connsiteY4" fmla="*/ 104920 h 105041"/>
                  <a:gd name="connsiteX5" fmla="*/ 49853 w 104259"/>
                  <a:gd name="connsiteY5" fmla="*/ 57043 h 105041"/>
                  <a:gd name="connsiteX6" fmla="*/ 70 w 104259"/>
                  <a:gd name="connsiteY6" fmla="*/ 66515 h 105041"/>
                  <a:gd name="connsiteX7" fmla="*/ 47966 w 104259"/>
                  <a:gd name="connsiteY7" fmla="*/ 50679 h 105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59" h="105041">
                    <a:moveTo>
                      <a:pt x="38808" y="-122"/>
                    </a:moveTo>
                    <a:lnTo>
                      <a:pt x="54739" y="48578"/>
                    </a:lnTo>
                    <a:lnTo>
                      <a:pt x="104329" y="39458"/>
                    </a:lnTo>
                    <a:lnTo>
                      <a:pt x="56020" y="55623"/>
                    </a:lnTo>
                    <a:lnTo>
                      <a:pt x="65716" y="104920"/>
                    </a:lnTo>
                    <a:lnTo>
                      <a:pt x="49853" y="57043"/>
                    </a:lnTo>
                    <a:lnTo>
                      <a:pt x="70" y="66515"/>
                    </a:lnTo>
                    <a:lnTo>
                      <a:pt x="47966" y="50679"/>
                    </a:lnTo>
                    <a:close/>
                  </a:path>
                </a:pathLst>
              </a:custGeom>
              <a:grpFill/>
              <a:ln w="105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8" name="자유형: 도형 3557">
                <a:extLst>
                  <a:ext uri="{FF2B5EF4-FFF2-40B4-BE49-F238E27FC236}">
                    <a16:creationId xmlns:a16="http://schemas.microsoft.com/office/drawing/2014/main" id="{EDB1B632-4EE4-44A4-BED2-FE34FB5DCB49}"/>
                  </a:ext>
                </a:extLst>
              </p:cNvPr>
              <p:cNvSpPr/>
              <p:nvPr/>
            </p:nvSpPr>
            <p:spPr>
              <a:xfrm rot="20619368">
                <a:off x="445676" y="5949057"/>
                <a:ext cx="106103" cy="106141"/>
              </a:xfrm>
              <a:custGeom>
                <a:avLst/>
                <a:gdLst>
                  <a:gd name="connsiteX0" fmla="*/ 39495 w 106103"/>
                  <a:gd name="connsiteY0" fmla="*/ -121 h 106141"/>
                  <a:gd name="connsiteX1" fmla="*/ 55709 w 106103"/>
                  <a:gd name="connsiteY1" fmla="*/ 49089 h 106141"/>
                  <a:gd name="connsiteX2" fmla="*/ 106176 w 106103"/>
                  <a:gd name="connsiteY2" fmla="*/ 39874 h 106141"/>
                  <a:gd name="connsiteX3" fmla="*/ 57012 w 106103"/>
                  <a:gd name="connsiteY3" fmla="*/ 56208 h 106141"/>
                  <a:gd name="connsiteX4" fmla="*/ 66880 w 106103"/>
                  <a:gd name="connsiteY4" fmla="*/ 106021 h 106141"/>
                  <a:gd name="connsiteX5" fmla="*/ 50736 w 106103"/>
                  <a:gd name="connsiteY5" fmla="*/ 57643 h 106141"/>
                  <a:gd name="connsiteX6" fmla="*/ 72 w 106103"/>
                  <a:gd name="connsiteY6" fmla="*/ 67214 h 106141"/>
                  <a:gd name="connsiteX7" fmla="*/ 48816 w 106103"/>
                  <a:gd name="connsiteY7" fmla="*/ 51212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103" h="106141">
                    <a:moveTo>
                      <a:pt x="39495" y="-121"/>
                    </a:moveTo>
                    <a:lnTo>
                      <a:pt x="55709" y="49089"/>
                    </a:lnTo>
                    <a:lnTo>
                      <a:pt x="106176" y="39874"/>
                    </a:lnTo>
                    <a:lnTo>
                      <a:pt x="57012" y="56208"/>
                    </a:lnTo>
                    <a:lnTo>
                      <a:pt x="66880" y="106021"/>
                    </a:lnTo>
                    <a:lnTo>
                      <a:pt x="50736" y="57643"/>
                    </a:lnTo>
                    <a:lnTo>
                      <a:pt x="72" y="67214"/>
                    </a:lnTo>
                    <a:lnTo>
                      <a:pt x="48816" y="51212"/>
                    </a:lnTo>
                    <a:close/>
                  </a:path>
                </a:pathLst>
              </a:custGeom>
              <a:grpFill/>
              <a:ln w="10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9" name="자유형: 도형 3558">
                <a:extLst>
                  <a:ext uri="{FF2B5EF4-FFF2-40B4-BE49-F238E27FC236}">
                    <a16:creationId xmlns:a16="http://schemas.microsoft.com/office/drawing/2014/main" id="{4D2AA9D8-5FEE-4CE0-940A-A1721588AF28}"/>
                  </a:ext>
                </a:extLst>
              </p:cNvPr>
              <p:cNvSpPr/>
              <p:nvPr/>
            </p:nvSpPr>
            <p:spPr>
              <a:xfrm rot="21051651">
                <a:off x="18041960" y="6080939"/>
                <a:ext cx="81672" cy="81608"/>
              </a:xfrm>
              <a:custGeom>
                <a:avLst/>
                <a:gdLst>
                  <a:gd name="connsiteX0" fmla="*/ 30419 w 81672"/>
                  <a:gd name="connsiteY0" fmla="*/ -119 h 81607"/>
                  <a:gd name="connsiteX1" fmla="*/ 42899 w 81672"/>
                  <a:gd name="connsiteY1" fmla="*/ 37716 h 81607"/>
                  <a:gd name="connsiteX2" fmla="*/ 81746 w 81672"/>
                  <a:gd name="connsiteY2" fmla="*/ 30631 h 81607"/>
                  <a:gd name="connsiteX3" fmla="*/ 43902 w 81672"/>
                  <a:gd name="connsiteY3" fmla="*/ 43189 h 81607"/>
                  <a:gd name="connsiteX4" fmla="*/ 51498 w 81672"/>
                  <a:gd name="connsiteY4" fmla="*/ 81488 h 81607"/>
                  <a:gd name="connsiteX5" fmla="*/ 39071 w 81672"/>
                  <a:gd name="connsiteY5" fmla="*/ 44293 h 81607"/>
                  <a:gd name="connsiteX6" fmla="*/ 73 w 81672"/>
                  <a:gd name="connsiteY6" fmla="*/ 51651 h 81607"/>
                  <a:gd name="connsiteX7" fmla="*/ 37593 w 81672"/>
                  <a:gd name="connsiteY7" fmla="*/ 39348 h 8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2" h="81607">
                    <a:moveTo>
                      <a:pt x="30419" y="-119"/>
                    </a:moveTo>
                    <a:lnTo>
                      <a:pt x="42899" y="37716"/>
                    </a:lnTo>
                    <a:lnTo>
                      <a:pt x="81746" y="30631"/>
                    </a:lnTo>
                    <a:lnTo>
                      <a:pt x="43902" y="43189"/>
                    </a:lnTo>
                    <a:lnTo>
                      <a:pt x="51498" y="81488"/>
                    </a:lnTo>
                    <a:lnTo>
                      <a:pt x="39071" y="44293"/>
                    </a:lnTo>
                    <a:lnTo>
                      <a:pt x="73" y="51651"/>
                    </a:lnTo>
                    <a:lnTo>
                      <a:pt x="37593" y="39348"/>
                    </a:lnTo>
                    <a:close/>
                  </a:path>
                </a:pathLst>
              </a:custGeom>
              <a:grpFill/>
              <a:ln w="82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0" name="자유형: 도형 3559">
                <a:extLst>
                  <a:ext uri="{FF2B5EF4-FFF2-40B4-BE49-F238E27FC236}">
                    <a16:creationId xmlns:a16="http://schemas.microsoft.com/office/drawing/2014/main" id="{68019DAA-DC58-438E-BA5B-81161ACAFD0D}"/>
                  </a:ext>
                </a:extLst>
              </p:cNvPr>
              <p:cNvSpPr/>
              <p:nvPr/>
            </p:nvSpPr>
            <p:spPr>
              <a:xfrm rot="1694452">
                <a:off x="1047794" y="5670467"/>
                <a:ext cx="66943" cy="67175"/>
              </a:xfrm>
              <a:custGeom>
                <a:avLst/>
                <a:gdLst>
                  <a:gd name="connsiteX0" fmla="*/ 24945 w 66943"/>
                  <a:gd name="connsiteY0" fmla="*/ -122 h 67175"/>
                  <a:gd name="connsiteX1" fmla="*/ 35174 w 66943"/>
                  <a:gd name="connsiteY1" fmla="*/ 31023 h 67175"/>
                  <a:gd name="connsiteX2" fmla="*/ 67015 w 66943"/>
                  <a:gd name="connsiteY2" fmla="*/ 25190 h 67175"/>
                  <a:gd name="connsiteX3" fmla="*/ 35996 w 66943"/>
                  <a:gd name="connsiteY3" fmla="*/ 35528 h 67175"/>
                  <a:gd name="connsiteX4" fmla="*/ 42222 w 66943"/>
                  <a:gd name="connsiteY4" fmla="*/ 67054 h 67175"/>
                  <a:gd name="connsiteX5" fmla="*/ 32037 w 66943"/>
                  <a:gd name="connsiteY5" fmla="*/ 36436 h 67175"/>
                  <a:gd name="connsiteX6" fmla="*/ 71 w 66943"/>
                  <a:gd name="connsiteY6" fmla="*/ 42493 h 67175"/>
                  <a:gd name="connsiteX7" fmla="*/ 30825 w 66943"/>
                  <a:gd name="connsiteY7" fmla="*/ 32366 h 6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43" h="67175">
                    <a:moveTo>
                      <a:pt x="24945" y="-122"/>
                    </a:moveTo>
                    <a:lnTo>
                      <a:pt x="35174" y="31023"/>
                    </a:lnTo>
                    <a:lnTo>
                      <a:pt x="67015" y="25190"/>
                    </a:lnTo>
                    <a:lnTo>
                      <a:pt x="35996" y="35528"/>
                    </a:lnTo>
                    <a:lnTo>
                      <a:pt x="42222" y="67054"/>
                    </a:lnTo>
                    <a:lnTo>
                      <a:pt x="32037" y="36436"/>
                    </a:lnTo>
                    <a:lnTo>
                      <a:pt x="71" y="42493"/>
                    </a:lnTo>
                    <a:lnTo>
                      <a:pt x="30825" y="32366"/>
                    </a:lnTo>
                    <a:close/>
                  </a:path>
                </a:pathLst>
              </a:custGeom>
              <a:grpFill/>
              <a:ln w="6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1" name="자유형: 도형 3560">
                <a:extLst>
                  <a:ext uri="{FF2B5EF4-FFF2-40B4-BE49-F238E27FC236}">
                    <a16:creationId xmlns:a16="http://schemas.microsoft.com/office/drawing/2014/main" id="{377FE3AB-6CC0-40DE-A95D-595A912B504E}"/>
                  </a:ext>
                </a:extLst>
              </p:cNvPr>
              <p:cNvSpPr/>
              <p:nvPr/>
            </p:nvSpPr>
            <p:spPr>
              <a:xfrm rot="19612631">
                <a:off x="947251" y="5538605"/>
                <a:ext cx="68397" cy="68743"/>
              </a:xfrm>
              <a:custGeom>
                <a:avLst/>
                <a:gdLst>
                  <a:gd name="connsiteX0" fmla="*/ 25489 w 68397"/>
                  <a:gd name="connsiteY0" fmla="*/ -121 h 68743"/>
                  <a:gd name="connsiteX1" fmla="*/ 35941 w 68397"/>
                  <a:gd name="connsiteY1" fmla="*/ 31750 h 68743"/>
                  <a:gd name="connsiteX2" fmla="*/ 68473 w 68397"/>
                  <a:gd name="connsiteY2" fmla="*/ 25782 h 68743"/>
                  <a:gd name="connsiteX3" fmla="*/ 36781 w 68397"/>
                  <a:gd name="connsiteY3" fmla="*/ 36360 h 68743"/>
                  <a:gd name="connsiteX4" fmla="*/ 43142 w 68397"/>
                  <a:gd name="connsiteY4" fmla="*/ 68622 h 68743"/>
                  <a:gd name="connsiteX5" fmla="*/ 32735 w 68397"/>
                  <a:gd name="connsiteY5" fmla="*/ 37290 h 68743"/>
                  <a:gd name="connsiteX6" fmla="*/ 76 w 68397"/>
                  <a:gd name="connsiteY6" fmla="*/ 43488 h 68743"/>
                  <a:gd name="connsiteX7" fmla="*/ 31497 w 68397"/>
                  <a:gd name="connsiteY7" fmla="*/ 33125 h 6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97" h="68743">
                    <a:moveTo>
                      <a:pt x="25489" y="-121"/>
                    </a:moveTo>
                    <a:lnTo>
                      <a:pt x="35941" y="31750"/>
                    </a:lnTo>
                    <a:lnTo>
                      <a:pt x="68473" y="25782"/>
                    </a:lnTo>
                    <a:lnTo>
                      <a:pt x="36781" y="36360"/>
                    </a:lnTo>
                    <a:lnTo>
                      <a:pt x="43142" y="68622"/>
                    </a:lnTo>
                    <a:lnTo>
                      <a:pt x="32735" y="37290"/>
                    </a:lnTo>
                    <a:lnTo>
                      <a:pt x="76" y="43488"/>
                    </a:lnTo>
                    <a:lnTo>
                      <a:pt x="31497" y="33125"/>
                    </a:lnTo>
                    <a:close/>
                  </a:path>
                </a:pathLst>
              </a:custGeom>
              <a:grpFill/>
              <a:ln w="69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2" name="자유형: 도형 3561">
                <a:extLst>
                  <a:ext uri="{FF2B5EF4-FFF2-40B4-BE49-F238E27FC236}">
                    <a16:creationId xmlns:a16="http://schemas.microsoft.com/office/drawing/2014/main" id="{25856CCC-99D7-4DFB-BC01-DB8C7F3B76CE}"/>
                  </a:ext>
                </a:extLst>
              </p:cNvPr>
              <p:cNvSpPr/>
              <p:nvPr/>
            </p:nvSpPr>
            <p:spPr>
              <a:xfrm rot="19234761">
                <a:off x="16990692" y="6195934"/>
                <a:ext cx="85296" cy="85918"/>
              </a:xfrm>
              <a:custGeom>
                <a:avLst/>
                <a:gdLst>
                  <a:gd name="connsiteX0" fmla="*/ 31770 w 85296"/>
                  <a:gd name="connsiteY0" fmla="*/ -123 h 85918"/>
                  <a:gd name="connsiteX1" fmla="*/ 44804 w 85296"/>
                  <a:gd name="connsiteY1" fmla="*/ 39711 h 85918"/>
                  <a:gd name="connsiteX2" fmla="*/ 85375 w 85296"/>
                  <a:gd name="connsiteY2" fmla="*/ 32251 h 85918"/>
                  <a:gd name="connsiteX3" fmla="*/ 45852 w 85296"/>
                  <a:gd name="connsiteY3" fmla="*/ 45473 h 85918"/>
                  <a:gd name="connsiteX4" fmla="*/ 53784 w 85296"/>
                  <a:gd name="connsiteY4" fmla="*/ 85796 h 85918"/>
                  <a:gd name="connsiteX5" fmla="*/ 40806 w 85296"/>
                  <a:gd name="connsiteY5" fmla="*/ 46635 h 85918"/>
                  <a:gd name="connsiteX6" fmla="*/ 78 w 85296"/>
                  <a:gd name="connsiteY6" fmla="*/ 54382 h 85918"/>
                  <a:gd name="connsiteX7" fmla="*/ 39263 w 85296"/>
                  <a:gd name="connsiteY7" fmla="*/ 41429 h 8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96" h="85918">
                    <a:moveTo>
                      <a:pt x="31770" y="-123"/>
                    </a:moveTo>
                    <a:lnTo>
                      <a:pt x="44804" y="39711"/>
                    </a:lnTo>
                    <a:lnTo>
                      <a:pt x="85375" y="32251"/>
                    </a:lnTo>
                    <a:lnTo>
                      <a:pt x="45852" y="45473"/>
                    </a:lnTo>
                    <a:lnTo>
                      <a:pt x="53784" y="85796"/>
                    </a:lnTo>
                    <a:lnTo>
                      <a:pt x="40806" y="46635"/>
                    </a:lnTo>
                    <a:lnTo>
                      <a:pt x="78" y="54382"/>
                    </a:lnTo>
                    <a:lnTo>
                      <a:pt x="39263" y="41429"/>
                    </a:lnTo>
                    <a:close/>
                  </a:path>
                </a:pathLst>
              </a:custGeom>
              <a:grpFill/>
              <a:ln w="86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3" name="자유형: 도형 3562">
                <a:extLst>
                  <a:ext uri="{FF2B5EF4-FFF2-40B4-BE49-F238E27FC236}">
                    <a16:creationId xmlns:a16="http://schemas.microsoft.com/office/drawing/2014/main" id="{3461B345-4B5A-4930-A68A-AEDB4274CD1E}"/>
                  </a:ext>
                </a:extLst>
              </p:cNvPr>
              <p:cNvSpPr/>
              <p:nvPr/>
            </p:nvSpPr>
            <p:spPr>
              <a:xfrm rot="17330405">
                <a:off x="18590933" y="5496957"/>
                <a:ext cx="96135" cy="97839"/>
              </a:xfrm>
              <a:custGeom>
                <a:avLst/>
                <a:gdLst>
                  <a:gd name="connsiteX0" fmla="*/ 35797 w 96135"/>
                  <a:gd name="connsiteY0" fmla="*/ -123 h 97839"/>
                  <a:gd name="connsiteX1" fmla="*/ 50488 w 96135"/>
                  <a:gd name="connsiteY1" fmla="*/ 45238 h 97839"/>
                  <a:gd name="connsiteX2" fmla="*/ 96214 w 96135"/>
                  <a:gd name="connsiteY2" fmla="*/ 36743 h 97839"/>
                  <a:gd name="connsiteX3" fmla="*/ 51669 w 96135"/>
                  <a:gd name="connsiteY3" fmla="*/ 51800 h 97839"/>
                  <a:gd name="connsiteX4" fmla="*/ 60609 w 96135"/>
                  <a:gd name="connsiteY4" fmla="*/ 97717 h 97839"/>
                  <a:gd name="connsiteX5" fmla="*/ 45982 w 96135"/>
                  <a:gd name="connsiteY5" fmla="*/ 53123 h 97839"/>
                  <a:gd name="connsiteX6" fmla="*/ 78 w 96135"/>
                  <a:gd name="connsiteY6" fmla="*/ 61945 h 97839"/>
                  <a:gd name="connsiteX7" fmla="*/ 44242 w 96135"/>
                  <a:gd name="connsiteY7" fmla="*/ 47195 h 9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35" h="97839">
                    <a:moveTo>
                      <a:pt x="35797" y="-123"/>
                    </a:moveTo>
                    <a:lnTo>
                      <a:pt x="50488" y="45238"/>
                    </a:lnTo>
                    <a:lnTo>
                      <a:pt x="96214" y="36743"/>
                    </a:lnTo>
                    <a:lnTo>
                      <a:pt x="51669" y="51800"/>
                    </a:lnTo>
                    <a:lnTo>
                      <a:pt x="60609" y="97717"/>
                    </a:lnTo>
                    <a:lnTo>
                      <a:pt x="45982" y="53123"/>
                    </a:lnTo>
                    <a:lnTo>
                      <a:pt x="78" y="61945"/>
                    </a:lnTo>
                    <a:lnTo>
                      <a:pt x="44242" y="47195"/>
                    </a:lnTo>
                    <a:close/>
                  </a:path>
                </a:pathLst>
              </a:custGeom>
              <a:grpFill/>
              <a:ln w="98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4" name="자유형: 도형 3563">
                <a:extLst>
                  <a:ext uri="{FF2B5EF4-FFF2-40B4-BE49-F238E27FC236}">
                    <a16:creationId xmlns:a16="http://schemas.microsoft.com/office/drawing/2014/main" id="{22DF1CA8-2EDC-413E-9016-984200AEBAC3}"/>
                  </a:ext>
                </a:extLst>
              </p:cNvPr>
              <p:cNvSpPr/>
              <p:nvPr/>
            </p:nvSpPr>
            <p:spPr>
              <a:xfrm rot="19860860">
                <a:off x="16292155" y="5651770"/>
                <a:ext cx="108735" cy="109136"/>
              </a:xfrm>
              <a:custGeom>
                <a:avLst/>
                <a:gdLst>
                  <a:gd name="connsiteX0" fmla="*/ 40468 w 108735"/>
                  <a:gd name="connsiteY0" fmla="*/ -124 h 109136"/>
                  <a:gd name="connsiteX1" fmla="*/ 57083 w 108735"/>
                  <a:gd name="connsiteY1" fmla="*/ 50475 h 109136"/>
                  <a:gd name="connsiteX2" fmla="*/ 108802 w 108735"/>
                  <a:gd name="connsiteY2" fmla="*/ 40999 h 109136"/>
                  <a:gd name="connsiteX3" fmla="*/ 58419 w 108735"/>
                  <a:gd name="connsiteY3" fmla="*/ 57794 h 109136"/>
                  <a:gd name="connsiteX4" fmla="*/ 68531 w 108735"/>
                  <a:gd name="connsiteY4" fmla="*/ 109013 h 109136"/>
                  <a:gd name="connsiteX5" fmla="*/ 51987 w 108735"/>
                  <a:gd name="connsiteY5" fmla="*/ 59270 h 109136"/>
                  <a:gd name="connsiteX6" fmla="*/ 67 w 108735"/>
                  <a:gd name="connsiteY6" fmla="*/ 69111 h 109136"/>
                  <a:gd name="connsiteX7" fmla="*/ 50020 w 108735"/>
                  <a:gd name="connsiteY7" fmla="*/ 52657 h 1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35" h="109136">
                    <a:moveTo>
                      <a:pt x="40468" y="-124"/>
                    </a:moveTo>
                    <a:lnTo>
                      <a:pt x="57083" y="50475"/>
                    </a:lnTo>
                    <a:lnTo>
                      <a:pt x="108802" y="40999"/>
                    </a:lnTo>
                    <a:lnTo>
                      <a:pt x="58419" y="57794"/>
                    </a:lnTo>
                    <a:lnTo>
                      <a:pt x="68531" y="109013"/>
                    </a:lnTo>
                    <a:lnTo>
                      <a:pt x="51987" y="59270"/>
                    </a:lnTo>
                    <a:lnTo>
                      <a:pt x="67" y="69111"/>
                    </a:lnTo>
                    <a:lnTo>
                      <a:pt x="50020" y="52657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5" name="자유형: 도형 3564">
                <a:extLst>
                  <a:ext uri="{FF2B5EF4-FFF2-40B4-BE49-F238E27FC236}">
                    <a16:creationId xmlns:a16="http://schemas.microsoft.com/office/drawing/2014/main" id="{1297183B-C7FF-4A9E-AD7E-A9935600AF60}"/>
                  </a:ext>
                </a:extLst>
              </p:cNvPr>
              <p:cNvSpPr/>
              <p:nvPr/>
            </p:nvSpPr>
            <p:spPr>
              <a:xfrm rot="20058636">
                <a:off x="249700" y="5796440"/>
                <a:ext cx="101787" cy="102061"/>
              </a:xfrm>
              <a:custGeom>
                <a:avLst/>
                <a:gdLst>
                  <a:gd name="connsiteX0" fmla="*/ 37887 w 101787"/>
                  <a:gd name="connsiteY0" fmla="*/ -121 h 102061"/>
                  <a:gd name="connsiteX1" fmla="*/ 53441 w 101787"/>
                  <a:gd name="connsiteY1" fmla="*/ 47197 h 102061"/>
                  <a:gd name="connsiteX2" fmla="*/ 101855 w 101787"/>
                  <a:gd name="connsiteY2" fmla="*/ 38336 h 102061"/>
                  <a:gd name="connsiteX3" fmla="*/ 54691 w 101787"/>
                  <a:gd name="connsiteY3" fmla="*/ 54042 h 102061"/>
                  <a:gd name="connsiteX4" fmla="*/ 64157 w 101787"/>
                  <a:gd name="connsiteY4" fmla="*/ 101940 h 102061"/>
                  <a:gd name="connsiteX5" fmla="*/ 48670 w 101787"/>
                  <a:gd name="connsiteY5" fmla="*/ 55422 h 102061"/>
                  <a:gd name="connsiteX6" fmla="*/ 67 w 101787"/>
                  <a:gd name="connsiteY6" fmla="*/ 64625 h 102061"/>
                  <a:gd name="connsiteX7" fmla="*/ 46828 w 101787"/>
                  <a:gd name="connsiteY7" fmla="*/ 49238 h 10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787" h="102061">
                    <a:moveTo>
                      <a:pt x="37887" y="-121"/>
                    </a:moveTo>
                    <a:lnTo>
                      <a:pt x="53441" y="47197"/>
                    </a:lnTo>
                    <a:lnTo>
                      <a:pt x="101855" y="38336"/>
                    </a:lnTo>
                    <a:lnTo>
                      <a:pt x="54691" y="54042"/>
                    </a:lnTo>
                    <a:lnTo>
                      <a:pt x="64157" y="101940"/>
                    </a:lnTo>
                    <a:lnTo>
                      <a:pt x="48670" y="55422"/>
                    </a:lnTo>
                    <a:lnTo>
                      <a:pt x="67" y="64625"/>
                    </a:lnTo>
                    <a:lnTo>
                      <a:pt x="46828" y="49238"/>
                    </a:lnTo>
                    <a:close/>
                  </a:path>
                </a:pathLst>
              </a:custGeom>
              <a:grpFill/>
              <a:ln w="103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  <p:sp>
          <p:nvSpPr>
            <p:cNvPr id="3642" name="자유형: 도형 3641">
              <a:extLst>
                <a:ext uri="{FF2B5EF4-FFF2-40B4-BE49-F238E27FC236}">
                  <a16:creationId xmlns:a16="http://schemas.microsoft.com/office/drawing/2014/main" id="{CDED63DD-F69B-4541-B32F-E957045720BA}"/>
                </a:ext>
              </a:extLst>
            </p:cNvPr>
            <p:cNvSpPr/>
            <p:nvPr/>
          </p:nvSpPr>
          <p:spPr>
            <a:xfrm rot="19848880">
              <a:off x="2806160" y="6367444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3" name="자유형: 도형 3642">
              <a:extLst>
                <a:ext uri="{FF2B5EF4-FFF2-40B4-BE49-F238E27FC236}">
                  <a16:creationId xmlns:a16="http://schemas.microsoft.com/office/drawing/2014/main" id="{799ED300-4EE8-428B-AF9F-C64C8566A7EC}"/>
                </a:ext>
              </a:extLst>
            </p:cNvPr>
            <p:cNvSpPr/>
            <p:nvPr/>
          </p:nvSpPr>
          <p:spPr>
            <a:xfrm rot="19817056">
              <a:off x="1685659" y="60384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4" name="자유형: 도형 3643">
              <a:extLst>
                <a:ext uri="{FF2B5EF4-FFF2-40B4-BE49-F238E27FC236}">
                  <a16:creationId xmlns:a16="http://schemas.microsoft.com/office/drawing/2014/main" id="{F0BF6C88-B2D8-4F21-A834-C42AAFEC1BE6}"/>
                </a:ext>
              </a:extLst>
            </p:cNvPr>
            <p:cNvSpPr/>
            <p:nvPr/>
          </p:nvSpPr>
          <p:spPr>
            <a:xfrm rot="19193571">
              <a:off x="4661465" y="6166787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5" name="자유형: 도형 3644">
              <a:extLst>
                <a:ext uri="{FF2B5EF4-FFF2-40B4-BE49-F238E27FC236}">
                  <a16:creationId xmlns:a16="http://schemas.microsoft.com/office/drawing/2014/main" id="{C8629A8E-0BC1-485B-82B3-91C6EA1B15F4}"/>
                </a:ext>
              </a:extLst>
            </p:cNvPr>
            <p:cNvSpPr/>
            <p:nvPr/>
          </p:nvSpPr>
          <p:spPr>
            <a:xfrm rot="19441835">
              <a:off x="2852938" y="6034853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6" name="자유형: 도형 3645">
              <a:extLst>
                <a:ext uri="{FF2B5EF4-FFF2-40B4-BE49-F238E27FC236}">
                  <a16:creationId xmlns:a16="http://schemas.microsoft.com/office/drawing/2014/main" id="{8368D5EB-F054-49A6-89C2-96B3E87569B1}"/>
                </a:ext>
              </a:extLst>
            </p:cNvPr>
            <p:cNvSpPr/>
            <p:nvPr/>
          </p:nvSpPr>
          <p:spPr>
            <a:xfrm rot="17988384">
              <a:off x="1322231" y="61302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7" name="자유형: 도형 3646">
              <a:extLst>
                <a:ext uri="{FF2B5EF4-FFF2-40B4-BE49-F238E27FC236}">
                  <a16:creationId xmlns:a16="http://schemas.microsoft.com/office/drawing/2014/main" id="{583FBED3-891B-405B-8803-8F0BDD50084A}"/>
                </a:ext>
              </a:extLst>
            </p:cNvPr>
            <p:cNvSpPr/>
            <p:nvPr/>
          </p:nvSpPr>
          <p:spPr>
            <a:xfrm rot="19405600">
              <a:off x="3027436" y="6125102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8" name="자유형: 도형 3647">
              <a:extLst>
                <a:ext uri="{FF2B5EF4-FFF2-40B4-BE49-F238E27FC236}">
                  <a16:creationId xmlns:a16="http://schemas.microsoft.com/office/drawing/2014/main" id="{4900E0BB-9510-4649-BFFE-243116866D9F}"/>
                </a:ext>
              </a:extLst>
            </p:cNvPr>
            <p:cNvSpPr/>
            <p:nvPr/>
          </p:nvSpPr>
          <p:spPr>
            <a:xfrm rot="20918814">
              <a:off x="2657000" y="6132320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9" name="자유형: 도형 3648">
              <a:extLst>
                <a:ext uri="{FF2B5EF4-FFF2-40B4-BE49-F238E27FC236}">
                  <a16:creationId xmlns:a16="http://schemas.microsoft.com/office/drawing/2014/main" id="{AAC21070-29D3-4B83-AC26-4D025E2D2853}"/>
                </a:ext>
              </a:extLst>
            </p:cNvPr>
            <p:cNvSpPr/>
            <p:nvPr/>
          </p:nvSpPr>
          <p:spPr>
            <a:xfrm rot="17840360">
              <a:off x="8805710" y="6060764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0" name="자유형: 도형 3649">
              <a:extLst>
                <a:ext uri="{FF2B5EF4-FFF2-40B4-BE49-F238E27FC236}">
                  <a16:creationId xmlns:a16="http://schemas.microsoft.com/office/drawing/2014/main" id="{C6A2994E-CAC2-4A08-8C25-FDCC99FD9FE6}"/>
                </a:ext>
              </a:extLst>
            </p:cNvPr>
            <p:cNvSpPr/>
            <p:nvPr/>
          </p:nvSpPr>
          <p:spPr>
            <a:xfrm rot="20619368">
              <a:off x="2425435" y="6031982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1" name="자유형: 도형 3650">
              <a:extLst>
                <a:ext uri="{FF2B5EF4-FFF2-40B4-BE49-F238E27FC236}">
                  <a16:creationId xmlns:a16="http://schemas.microsoft.com/office/drawing/2014/main" id="{BF8270D2-0561-42AB-A7CE-CA251871B113}"/>
                </a:ext>
              </a:extLst>
            </p:cNvPr>
            <p:cNvSpPr/>
            <p:nvPr/>
          </p:nvSpPr>
          <p:spPr>
            <a:xfrm rot="21051651">
              <a:off x="4795747" y="6059717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2" name="자유형: 도형 3651">
              <a:extLst>
                <a:ext uri="{FF2B5EF4-FFF2-40B4-BE49-F238E27FC236}">
                  <a16:creationId xmlns:a16="http://schemas.microsoft.com/office/drawing/2014/main" id="{EFAA7753-A0A8-4D80-AE51-9C30392019B7}"/>
                </a:ext>
              </a:extLst>
            </p:cNvPr>
            <p:cNvSpPr/>
            <p:nvPr/>
          </p:nvSpPr>
          <p:spPr>
            <a:xfrm rot="1694452">
              <a:off x="1636986" y="61749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3" name="자유형: 도형 3652">
              <a:extLst>
                <a:ext uri="{FF2B5EF4-FFF2-40B4-BE49-F238E27FC236}">
                  <a16:creationId xmlns:a16="http://schemas.microsoft.com/office/drawing/2014/main" id="{F47E0C8D-EF15-4920-B068-FB319E176896}"/>
                </a:ext>
              </a:extLst>
            </p:cNvPr>
            <p:cNvSpPr/>
            <p:nvPr/>
          </p:nvSpPr>
          <p:spPr>
            <a:xfrm rot="19612631">
              <a:off x="1536443" y="60430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4" name="자유형: 도형 3653">
              <a:extLst>
                <a:ext uri="{FF2B5EF4-FFF2-40B4-BE49-F238E27FC236}">
                  <a16:creationId xmlns:a16="http://schemas.microsoft.com/office/drawing/2014/main" id="{5FE80145-109E-490D-B63E-C4F3A07368D7}"/>
                </a:ext>
              </a:extLst>
            </p:cNvPr>
            <p:cNvSpPr/>
            <p:nvPr/>
          </p:nvSpPr>
          <p:spPr>
            <a:xfrm rot="19234761">
              <a:off x="4285775" y="6066116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5" name="자유형: 도형 3654">
              <a:extLst>
                <a:ext uri="{FF2B5EF4-FFF2-40B4-BE49-F238E27FC236}">
                  <a16:creationId xmlns:a16="http://schemas.microsoft.com/office/drawing/2014/main" id="{564CDA05-54CE-4D04-BB09-CF504E9284FD}"/>
                </a:ext>
              </a:extLst>
            </p:cNvPr>
            <p:cNvSpPr/>
            <p:nvPr/>
          </p:nvSpPr>
          <p:spPr>
            <a:xfrm rot="19860860">
              <a:off x="11249987" y="6290789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6" name="자유형: 도형 3655">
              <a:extLst>
                <a:ext uri="{FF2B5EF4-FFF2-40B4-BE49-F238E27FC236}">
                  <a16:creationId xmlns:a16="http://schemas.microsoft.com/office/drawing/2014/main" id="{7AA25F66-AD7F-43AB-A613-D60F0371AFCD}"/>
                </a:ext>
              </a:extLst>
            </p:cNvPr>
            <p:cNvSpPr/>
            <p:nvPr/>
          </p:nvSpPr>
          <p:spPr>
            <a:xfrm rot="909363">
              <a:off x="3475791" y="6334776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7" name="자유형: 도형 3656">
              <a:extLst>
                <a:ext uri="{FF2B5EF4-FFF2-40B4-BE49-F238E27FC236}">
                  <a16:creationId xmlns:a16="http://schemas.microsoft.com/office/drawing/2014/main" id="{4A65F94C-03FA-4603-820C-662E92159624}"/>
                </a:ext>
              </a:extLst>
            </p:cNvPr>
            <p:cNvSpPr/>
            <p:nvPr/>
          </p:nvSpPr>
          <p:spPr>
            <a:xfrm rot="2633300">
              <a:off x="2560844" y="6189707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8" name="자유형: 도형 3657">
              <a:extLst>
                <a:ext uri="{FF2B5EF4-FFF2-40B4-BE49-F238E27FC236}">
                  <a16:creationId xmlns:a16="http://schemas.microsoft.com/office/drawing/2014/main" id="{42925D8E-AC2B-4293-B525-05BADCCA3D2C}"/>
                </a:ext>
              </a:extLst>
            </p:cNvPr>
            <p:cNvSpPr/>
            <p:nvPr/>
          </p:nvSpPr>
          <p:spPr>
            <a:xfrm rot="3929910">
              <a:off x="3251022" y="6166174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9" name="자유형: 도형 3658">
              <a:extLst>
                <a:ext uri="{FF2B5EF4-FFF2-40B4-BE49-F238E27FC236}">
                  <a16:creationId xmlns:a16="http://schemas.microsoft.com/office/drawing/2014/main" id="{790F5BE0-8D2B-4FB3-AA99-64FD5F28C821}"/>
                </a:ext>
              </a:extLst>
            </p:cNvPr>
            <p:cNvSpPr/>
            <p:nvPr/>
          </p:nvSpPr>
          <p:spPr>
            <a:xfrm rot="4437690">
              <a:off x="2403735" y="6129026"/>
              <a:ext cx="73009" cy="72914"/>
            </a:xfrm>
            <a:custGeom>
              <a:avLst/>
              <a:gdLst>
                <a:gd name="connsiteX0" fmla="*/ 27198 w 73009"/>
                <a:gd name="connsiteY0" fmla="*/ -119 h 72914"/>
                <a:gd name="connsiteX1" fmla="*/ 38354 w 73009"/>
                <a:gd name="connsiteY1" fmla="*/ 33686 h 72914"/>
                <a:gd name="connsiteX2" fmla="*/ 73080 w 73009"/>
                <a:gd name="connsiteY2" fmla="*/ 27356 h 72914"/>
                <a:gd name="connsiteX3" fmla="*/ 39251 w 73009"/>
                <a:gd name="connsiteY3" fmla="*/ 38576 h 72914"/>
                <a:gd name="connsiteX4" fmla="*/ 46041 w 73009"/>
                <a:gd name="connsiteY4" fmla="*/ 72796 h 72914"/>
                <a:gd name="connsiteX5" fmla="*/ 34932 w 73009"/>
                <a:gd name="connsiteY5" fmla="*/ 39562 h 72914"/>
                <a:gd name="connsiteX6" fmla="*/ 71 w 73009"/>
                <a:gd name="connsiteY6" fmla="*/ 46137 h 72914"/>
                <a:gd name="connsiteX7" fmla="*/ 33611 w 73009"/>
                <a:gd name="connsiteY7" fmla="*/ 35144 h 7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009" h="72914">
                  <a:moveTo>
                    <a:pt x="27198" y="-119"/>
                  </a:moveTo>
                  <a:lnTo>
                    <a:pt x="38354" y="33686"/>
                  </a:lnTo>
                  <a:lnTo>
                    <a:pt x="73080" y="27356"/>
                  </a:lnTo>
                  <a:lnTo>
                    <a:pt x="39251" y="38576"/>
                  </a:lnTo>
                  <a:lnTo>
                    <a:pt x="46041" y="72796"/>
                  </a:lnTo>
                  <a:lnTo>
                    <a:pt x="34932" y="39562"/>
                  </a:lnTo>
                  <a:lnTo>
                    <a:pt x="71" y="46137"/>
                  </a:lnTo>
                  <a:lnTo>
                    <a:pt x="33611" y="35144"/>
                  </a:lnTo>
                  <a:close/>
                </a:path>
              </a:pathLst>
            </a:custGeom>
            <a:grpFill/>
            <a:ln w="73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0" name="자유형: 도형 3659">
              <a:extLst>
                <a:ext uri="{FF2B5EF4-FFF2-40B4-BE49-F238E27FC236}">
                  <a16:creationId xmlns:a16="http://schemas.microsoft.com/office/drawing/2014/main" id="{D4D3B377-E062-4254-B6CE-2C7212A778F6}"/>
                </a:ext>
              </a:extLst>
            </p:cNvPr>
            <p:cNvSpPr/>
            <p:nvPr/>
          </p:nvSpPr>
          <p:spPr>
            <a:xfrm rot="2314162">
              <a:off x="5527011" y="6058741"/>
              <a:ext cx="103494" cy="104188"/>
            </a:xfrm>
            <a:custGeom>
              <a:avLst/>
              <a:gdLst>
                <a:gd name="connsiteX0" fmla="*/ 38528 w 103494"/>
                <a:gd name="connsiteY0" fmla="*/ -116 h 104188"/>
                <a:gd name="connsiteX1" fmla="*/ 54343 w 103494"/>
                <a:gd name="connsiteY1" fmla="*/ 48188 h 104188"/>
                <a:gd name="connsiteX2" fmla="*/ 103569 w 103494"/>
                <a:gd name="connsiteY2" fmla="*/ 39143 h 104188"/>
                <a:gd name="connsiteX3" fmla="*/ 55614 w 103494"/>
                <a:gd name="connsiteY3" fmla="*/ 55176 h 104188"/>
                <a:gd name="connsiteX4" fmla="*/ 65239 w 103494"/>
                <a:gd name="connsiteY4" fmla="*/ 104073 h 104188"/>
                <a:gd name="connsiteX5" fmla="*/ 49492 w 103494"/>
                <a:gd name="connsiteY5" fmla="*/ 56585 h 104188"/>
                <a:gd name="connsiteX6" fmla="*/ 74 w 103494"/>
                <a:gd name="connsiteY6" fmla="*/ 65979 h 104188"/>
                <a:gd name="connsiteX7" fmla="*/ 47619 w 103494"/>
                <a:gd name="connsiteY7" fmla="*/ 50272 h 10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94" h="104188">
                  <a:moveTo>
                    <a:pt x="38528" y="-116"/>
                  </a:moveTo>
                  <a:lnTo>
                    <a:pt x="54343" y="48188"/>
                  </a:lnTo>
                  <a:lnTo>
                    <a:pt x="103569" y="39143"/>
                  </a:lnTo>
                  <a:lnTo>
                    <a:pt x="55614" y="55176"/>
                  </a:lnTo>
                  <a:lnTo>
                    <a:pt x="65239" y="104073"/>
                  </a:lnTo>
                  <a:lnTo>
                    <a:pt x="49492" y="56585"/>
                  </a:lnTo>
                  <a:lnTo>
                    <a:pt x="74" y="65979"/>
                  </a:lnTo>
                  <a:lnTo>
                    <a:pt x="47619" y="50272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1" name="자유형: 도형 3660">
              <a:extLst>
                <a:ext uri="{FF2B5EF4-FFF2-40B4-BE49-F238E27FC236}">
                  <a16:creationId xmlns:a16="http://schemas.microsoft.com/office/drawing/2014/main" id="{29B94198-483B-4511-891B-C3648F9DD7CD}"/>
                </a:ext>
              </a:extLst>
            </p:cNvPr>
            <p:cNvSpPr/>
            <p:nvPr/>
          </p:nvSpPr>
          <p:spPr>
            <a:xfrm rot="2601131">
              <a:off x="1950061" y="6184298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2" name="자유형: 도형 3661">
              <a:extLst>
                <a:ext uri="{FF2B5EF4-FFF2-40B4-BE49-F238E27FC236}">
                  <a16:creationId xmlns:a16="http://schemas.microsoft.com/office/drawing/2014/main" id="{3428A7ED-3158-4728-986C-14CA1D5A960B}"/>
                </a:ext>
              </a:extLst>
            </p:cNvPr>
            <p:cNvSpPr/>
            <p:nvPr/>
          </p:nvSpPr>
          <p:spPr>
            <a:xfrm rot="1836632">
              <a:off x="2223958" y="5992234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3" name="자유형: 도형 3662">
              <a:extLst>
                <a:ext uri="{FF2B5EF4-FFF2-40B4-BE49-F238E27FC236}">
                  <a16:creationId xmlns:a16="http://schemas.microsoft.com/office/drawing/2014/main" id="{31E3CF80-380D-4E21-BF4E-17A471228E2E}"/>
                </a:ext>
              </a:extLst>
            </p:cNvPr>
            <p:cNvSpPr/>
            <p:nvPr/>
          </p:nvSpPr>
          <p:spPr>
            <a:xfrm rot="3216312">
              <a:off x="2059916" y="6053899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4" name="자유형: 도형 3663">
              <a:extLst>
                <a:ext uri="{FF2B5EF4-FFF2-40B4-BE49-F238E27FC236}">
                  <a16:creationId xmlns:a16="http://schemas.microsoft.com/office/drawing/2014/main" id="{D3CDC20E-3F3C-4623-9A9D-D553897D1651}"/>
                </a:ext>
              </a:extLst>
            </p:cNvPr>
            <p:cNvSpPr/>
            <p:nvPr/>
          </p:nvSpPr>
          <p:spPr>
            <a:xfrm rot="323563">
              <a:off x="3667614" y="6111354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5" name="자유형: 도형 3664">
              <a:extLst>
                <a:ext uri="{FF2B5EF4-FFF2-40B4-BE49-F238E27FC236}">
                  <a16:creationId xmlns:a16="http://schemas.microsoft.com/office/drawing/2014/main" id="{DA9B6E12-B429-4F21-A761-4F518AB88E02}"/>
                </a:ext>
              </a:extLst>
            </p:cNvPr>
            <p:cNvSpPr/>
            <p:nvPr/>
          </p:nvSpPr>
          <p:spPr>
            <a:xfrm rot="2847271">
              <a:off x="8068195" y="6391353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6" name="자유형: 도형 3665">
              <a:extLst>
                <a:ext uri="{FF2B5EF4-FFF2-40B4-BE49-F238E27FC236}">
                  <a16:creationId xmlns:a16="http://schemas.microsoft.com/office/drawing/2014/main" id="{25EC3B2F-4FB6-44FE-9EDC-713CF753B442}"/>
                </a:ext>
              </a:extLst>
            </p:cNvPr>
            <p:cNvSpPr/>
            <p:nvPr/>
          </p:nvSpPr>
          <p:spPr>
            <a:xfrm rot="2268241">
              <a:off x="3450242" y="6127214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7" name="자유형: 도형 3666">
              <a:extLst>
                <a:ext uri="{FF2B5EF4-FFF2-40B4-BE49-F238E27FC236}">
                  <a16:creationId xmlns:a16="http://schemas.microsoft.com/office/drawing/2014/main" id="{0A6049A2-F1E6-47C7-9FF2-15FE3B769759}"/>
                </a:ext>
              </a:extLst>
            </p:cNvPr>
            <p:cNvSpPr/>
            <p:nvPr/>
          </p:nvSpPr>
          <p:spPr>
            <a:xfrm rot="2214742">
              <a:off x="6830079" y="6336082"/>
              <a:ext cx="106967" cy="107748"/>
            </a:xfrm>
            <a:custGeom>
              <a:avLst/>
              <a:gdLst>
                <a:gd name="connsiteX0" fmla="*/ 39812 w 106967"/>
                <a:gd name="connsiteY0" fmla="*/ -125 h 107748"/>
                <a:gd name="connsiteX1" fmla="*/ 56157 w 106967"/>
                <a:gd name="connsiteY1" fmla="*/ 49830 h 107748"/>
                <a:gd name="connsiteX2" fmla="*/ 107035 w 106967"/>
                <a:gd name="connsiteY2" fmla="*/ 40475 h 107748"/>
                <a:gd name="connsiteX3" fmla="*/ 57471 w 106967"/>
                <a:gd name="connsiteY3" fmla="*/ 57056 h 107748"/>
                <a:gd name="connsiteX4" fmla="*/ 67419 w 106967"/>
                <a:gd name="connsiteY4" fmla="*/ 107624 h 107748"/>
                <a:gd name="connsiteX5" fmla="*/ 51144 w 106967"/>
                <a:gd name="connsiteY5" fmla="*/ 58513 h 107748"/>
                <a:gd name="connsiteX6" fmla="*/ 68 w 106967"/>
                <a:gd name="connsiteY6" fmla="*/ 68229 h 107748"/>
                <a:gd name="connsiteX7" fmla="*/ 49208 w 106967"/>
                <a:gd name="connsiteY7" fmla="*/ 51985 h 10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967" h="107748">
                  <a:moveTo>
                    <a:pt x="39812" y="-125"/>
                  </a:moveTo>
                  <a:lnTo>
                    <a:pt x="56157" y="49830"/>
                  </a:lnTo>
                  <a:lnTo>
                    <a:pt x="107035" y="40475"/>
                  </a:lnTo>
                  <a:lnTo>
                    <a:pt x="57471" y="57056"/>
                  </a:lnTo>
                  <a:lnTo>
                    <a:pt x="67419" y="107624"/>
                  </a:lnTo>
                  <a:lnTo>
                    <a:pt x="51144" y="58513"/>
                  </a:lnTo>
                  <a:lnTo>
                    <a:pt x="68" y="68229"/>
                  </a:lnTo>
                  <a:lnTo>
                    <a:pt x="49208" y="51985"/>
                  </a:lnTo>
                  <a:close/>
                </a:path>
              </a:pathLst>
            </a:custGeom>
            <a:grpFill/>
            <a:ln w="108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8" name="자유형: 도형 3667">
              <a:extLst>
                <a:ext uri="{FF2B5EF4-FFF2-40B4-BE49-F238E27FC236}">
                  <a16:creationId xmlns:a16="http://schemas.microsoft.com/office/drawing/2014/main" id="{C9363329-2EA1-4081-9881-2CBE39284D21}"/>
                </a:ext>
              </a:extLst>
            </p:cNvPr>
            <p:cNvSpPr/>
            <p:nvPr/>
          </p:nvSpPr>
          <p:spPr>
            <a:xfrm rot="19848880">
              <a:off x="5940555" y="6152387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9" name="자유형: 도형 3668">
              <a:extLst>
                <a:ext uri="{FF2B5EF4-FFF2-40B4-BE49-F238E27FC236}">
                  <a16:creationId xmlns:a16="http://schemas.microsoft.com/office/drawing/2014/main" id="{A4537F06-1168-4746-AE78-4B2B6F5968F8}"/>
                </a:ext>
              </a:extLst>
            </p:cNvPr>
            <p:cNvSpPr/>
            <p:nvPr/>
          </p:nvSpPr>
          <p:spPr>
            <a:xfrm rot="19441835">
              <a:off x="2890070" y="6148320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0" name="자유형: 도형 3669">
              <a:extLst>
                <a:ext uri="{FF2B5EF4-FFF2-40B4-BE49-F238E27FC236}">
                  <a16:creationId xmlns:a16="http://schemas.microsoft.com/office/drawing/2014/main" id="{FAA3B098-07EC-4E96-99AA-03D24EAC37D8}"/>
                </a:ext>
              </a:extLst>
            </p:cNvPr>
            <p:cNvSpPr/>
            <p:nvPr/>
          </p:nvSpPr>
          <p:spPr>
            <a:xfrm rot="19405600">
              <a:off x="3064568" y="6238569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1" name="자유형: 도형 3670">
              <a:extLst>
                <a:ext uri="{FF2B5EF4-FFF2-40B4-BE49-F238E27FC236}">
                  <a16:creationId xmlns:a16="http://schemas.microsoft.com/office/drawing/2014/main" id="{9DB07683-7942-4EA9-8616-80F3D98BCB33}"/>
                </a:ext>
              </a:extLst>
            </p:cNvPr>
            <p:cNvSpPr/>
            <p:nvPr/>
          </p:nvSpPr>
          <p:spPr>
            <a:xfrm rot="20918814">
              <a:off x="2694132" y="6245787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2" name="자유형: 도형 3671">
              <a:extLst>
                <a:ext uri="{FF2B5EF4-FFF2-40B4-BE49-F238E27FC236}">
                  <a16:creationId xmlns:a16="http://schemas.microsoft.com/office/drawing/2014/main" id="{630CD2BB-C960-4E8C-884E-9427208E0ACB}"/>
                </a:ext>
              </a:extLst>
            </p:cNvPr>
            <p:cNvSpPr/>
            <p:nvPr/>
          </p:nvSpPr>
          <p:spPr>
            <a:xfrm rot="20619368">
              <a:off x="2462567" y="6145449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3" name="자유형: 도형 3672">
              <a:extLst>
                <a:ext uri="{FF2B5EF4-FFF2-40B4-BE49-F238E27FC236}">
                  <a16:creationId xmlns:a16="http://schemas.microsoft.com/office/drawing/2014/main" id="{BF0C59FE-D8E1-418F-A6C1-C1AB50C7F924}"/>
                </a:ext>
              </a:extLst>
            </p:cNvPr>
            <p:cNvSpPr/>
            <p:nvPr/>
          </p:nvSpPr>
          <p:spPr>
            <a:xfrm rot="909363">
              <a:off x="6823339" y="6218040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4" name="자유형: 도형 3673">
              <a:extLst>
                <a:ext uri="{FF2B5EF4-FFF2-40B4-BE49-F238E27FC236}">
                  <a16:creationId xmlns:a16="http://schemas.microsoft.com/office/drawing/2014/main" id="{408E4D76-2CC6-465F-B119-D16201736868}"/>
                </a:ext>
              </a:extLst>
            </p:cNvPr>
            <p:cNvSpPr/>
            <p:nvPr/>
          </p:nvSpPr>
          <p:spPr>
            <a:xfrm rot="3929910">
              <a:off x="3288154" y="6279641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5" name="자유형: 도형 3674">
              <a:extLst>
                <a:ext uri="{FF2B5EF4-FFF2-40B4-BE49-F238E27FC236}">
                  <a16:creationId xmlns:a16="http://schemas.microsoft.com/office/drawing/2014/main" id="{6E1D81AF-4F4A-46EF-B41F-8027F13750E7}"/>
                </a:ext>
              </a:extLst>
            </p:cNvPr>
            <p:cNvSpPr/>
            <p:nvPr/>
          </p:nvSpPr>
          <p:spPr>
            <a:xfrm rot="323563">
              <a:off x="3704746" y="6224821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6" name="자유형: 도형 3675">
              <a:extLst>
                <a:ext uri="{FF2B5EF4-FFF2-40B4-BE49-F238E27FC236}">
                  <a16:creationId xmlns:a16="http://schemas.microsoft.com/office/drawing/2014/main" id="{68BC0A0E-C432-463B-BC94-EB06765F8F3A}"/>
                </a:ext>
              </a:extLst>
            </p:cNvPr>
            <p:cNvSpPr/>
            <p:nvPr/>
          </p:nvSpPr>
          <p:spPr>
            <a:xfrm rot="2268241">
              <a:off x="3487374" y="6240681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7" name="자유형: 도형 3676">
              <a:extLst>
                <a:ext uri="{FF2B5EF4-FFF2-40B4-BE49-F238E27FC236}">
                  <a16:creationId xmlns:a16="http://schemas.microsoft.com/office/drawing/2014/main" id="{4D33C512-A041-4F74-B79C-1A25E1696E49}"/>
                </a:ext>
              </a:extLst>
            </p:cNvPr>
            <p:cNvSpPr/>
            <p:nvPr/>
          </p:nvSpPr>
          <p:spPr>
            <a:xfrm rot="19848880">
              <a:off x="7330273" y="6229536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8" name="자유형: 도형 3677">
              <a:extLst>
                <a:ext uri="{FF2B5EF4-FFF2-40B4-BE49-F238E27FC236}">
                  <a16:creationId xmlns:a16="http://schemas.microsoft.com/office/drawing/2014/main" id="{A0654702-49E8-49D1-ABE4-EDA020061F41}"/>
                </a:ext>
              </a:extLst>
            </p:cNvPr>
            <p:cNvSpPr/>
            <p:nvPr/>
          </p:nvSpPr>
          <p:spPr>
            <a:xfrm rot="19441835">
              <a:off x="4279788" y="6225469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9" name="자유형: 도형 3678">
              <a:extLst>
                <a:ext uri="{FF2B5EF4-FFF2-40B4-BE49-F238E27FC236}">
                  <a16:creationId xmlns:a16="http://schemas.microsoft.com/office/drawing/2014/main" id="{CD5EFEA0-9637-408A-A9B7-88E8BED2E7A1}"/>
                </a:ext>
              </a:extLst>
            </p:cNvPr>
            <p:cNvSpPr/>
            <p:nvPr/>
          </p:nvSpPr>
          <p:spPr>
            <a:xfrm rot="19405600">
              <a:off x="4454286" y="6315718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0" name="자유형: 도형 3679">
              <a:extLst>
                <a:ext uri="{FF2B5EF4-FFF2-40B4-BE49-F238E27FC236}">
                  <a16:creationId xmlns:a16="http://schemas.microsoft.com/office/drawing/2014/main" id="{1DA98257-966C-4D5C-B10D-630DA9248698}"/>
                </a:ext>
              </a:extLst>
            </p:cNvPr>
            <p:cNvSpPr/>
            <p:nvPr/>
          </p:nvSpPr>
          <p:spPr>
            <a:xfrm rot="20918814">
              <a:off x="4083850" y="632293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1" name="자유형: 도형 3680">
              <a:extLst>
                <a:ext uri="{FF2B5EF4-FFF2-40B4-BE49-F238E27FC236}">
                  <a16:creationId xmlns:a16="http://schemas.microsoft.com/office/drawing/2014/main" id="{0C9A1A4D-04B3-45D5-8B6F-3900910BD75F}"/>
                </a:ext>
              </a:extLst>
            </p:cNvPr>
            <p:cNvSpPr/>
            <p:nvPr/>
          </p:nvSpPr>
          <p:spPr>
            <a:xfrm rot="20619368">
              <a:off x="3852285" y="622259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2" name="자유형: 도형 3681">
              <a:extLst>
                <a:ext uri="{FF2B5EF4-FFF2-40B4-BE49-F238E27FC236}">
                  <a16:creationId xmlns:a16="http://schemas.microsoft.com/office/drawing/2014/main" id="{70761C39-2E4E-4D87-AC30-D463FA873BE9}"/>
                </a:ext>
              </a:extLst>
            </p:cNvPr>
            <p:cNvSpPr/>
            <p:nvPr/>
          </p:nvSpPr>
          <p:spPr>
            <a:xfrm rot="909363">
              <a:off x="7999904" y="6196868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3" name="자유형: 도형 3682">
              <a:extLst>
                <a:ext uri="{FF2B5EF4-FFF2-40B4-BE49-F238E27FC236}">
                  <a16:creationId xmlns:a16="http://schemas.microsoft.com/office/drawing/2014/main" id="{6AA0CE3C-A994-435D-BEB7-05840E07F0D1}"/>
                </a:ext>
              </a:extLst>
            </p:cNvPr>
            <p:cNvSpPr/>
            <p:nvPr/>
          </p:nvSpPr>
          <p:spPr>
            <a:xfrm rot="3929910">
              <a:off x="4677872" y="6356790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4" name="자유형: 도형 3683">
              <a:extLst>
                <a:ext uri="{FF2B5EF4-FFF2-40B4-BE49-F238E27FC236}">
                  <a16:creationId xmlns:a16="http://schemas.microsoft.com/office/drawing/2014/main" id="{F99B433A-B4F9-47E6-9255-FEBF75AB877B}"/>
                </a:ext>
              </a:extLst>
            </p:cNvPr>
            <p:cNvSpPr/>
            <p:nvPr/>
          </p:nvSpPr>
          <p:spPr>
            <a:xfrm rot="323563">
              <a:off x="5094464" y="6301970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5" name="자유형: 도형 3684">
              <a:extLst>
                <a:ext uri="{FF2B5EF4-FFF2-40B4-BE49-F238E27FC236}">
                  <a16:creationId xmlns:a16="http://schemas.microsoft.com/office/drawing/2014/main" id="{8C635599-0DE3-486F-BFCD-257B67056BA4}"/>
                </a:ext>
              </a:extLst>
            </p:cNvPr>
            <p:cNvSpPr/>
            <p:nvPr/>
          </p:nvSpPr>
          <p:spPr>
            <a:xfrm rot="2268241">
              <a:off x="4877092" y="6317830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6" name="자유형: 도형 3685">
              <a:extLst>
                <a:ext uri="{FF2B5EF4-FFF2-40B4-BE49-F238E27FC236}">
                  <a16:creationId xmlns:a16="http://schemas.microsoft.com/office/drawing/2014/main" id="{4E761AA3-7D08-427B-A187-5D02B36D302D}"/>
                </a:ext>
              </a:extLst>
            </p:cNvPr>
            <p:cNvSpPr/>
            <p:nvPr/>
          </p:nvSpPr>
          <p:spPr>
            <a:xfrm rot="19848880">
              <a:off x="6517483" y="6405163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7" name="자유형: 도형 3686">
              <a:extLst>
                <a:ext uri="{FF2B5EF4-FFF2-40B4-BE49-F238E27FC236}">
                  <a16:creationId xmlns:a16="http://schemas.microsoft.com/office/drawing/2014/main" id="{1D9560DC-2BCD-497D-ADBD-0D4A49252900}"/>
                </a:ext>
              </a:extLst>
            </p:cNvPr>
            <p:cNvSpPr/>
            <p:nvPr/>
          </p:nvSpPr>
          <p:spPr>
            <a:xfrm rot="19441835">
              <a:off x="7144905" y="6290375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8" name="자유형: 도형 3687">
              <a:extLst>
                <a:ext uri="{FF2B5EF4-FFF2-40B4-BE49-F238E27FC236}">
                  <a16:creationId xmlns:a16="http://schemas.microsoft.com/office/drawing/2014/main" id="{340D1086-5EEA-4D3C-8B80-B3888F165E5A}"/>
                </a:ext>
              </a:extLst>
            </p:cNvPr>
            <p:cNvSpPr/>
            <p:nvPr/>
          </p:nvSpPr>
          <p:spPr>
            <a:xfrm rot="19405600">
              <a:off x="6738759" y="616282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9" name="자유형: 도형 3688">
              <a:extLst>
                <a:ext uri="{FF2B5EF4-FFF2-40B4-BE49-F238E27FC236}">
                  <a16:creationId xmlns:a16="http://schemas.microsoft.com/office/drawing/2014/main" id="{4F5D1EF1-0CF1-412D-9995-EFEE15530F40}"/>
                </a:ext>
              </a:extLst>
            </p:cNvPr>
            <p:cNvSpPr/>
            <p:nvPr/>
          </p:nvSpPr>
          <p:spPr>
            <a:xfrm rot="20918814">
              <a:off x="6368323" y="6170039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0" name="자유형: 도형 3689">
              <a:extLst>
                <a:ext uri="{FF2B5EF4-FFF2-40B4-BE49-F238E27FC236}">
                  <a16:creationId xmlns:a16="http://schemas.microsoft.com/office/drawing/2014/main" id="{7F1C1E30-B82A-4150-BF60-07E318878764}"/>
                </a:ext>
              </a:extLst>
            </p:cNvPr>
            <p:cNvSpPr/>
            <p:nvPr/>
          </p:nvSpPr>
          <p:spPr>
            <a:xfrm rot="20619368">
              <a:off x="6051649" y="625996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1" name="자유형: 도형 3690">
              <a:extLst>
                <a:ext uri="{FF2B5EF4-FFF2-40B4-BE49-F238E27FC236}">
                  <a16:creationId xmlns:a16="http://schemas.microsoft.com/office/drawing/2014/main" id="{4CBE12BC-3E3F-44D8-BA8E-14C9DB709AD8}"/>
                </a:ext>
              </a:extLst>
            </p:cNvPr>
            <p:cNvSpPr/>
            <p:nvPr/>
          </p:nvSpPr>
          <p:spPr>
            <a:xfrm rot="909363">
              <a:off x="7187114" y="6372495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2" name="자유형: 도형 3691">
              <a:extLst>
                <a:ext uri="{FF2B5EF4-FFF2-40B4-BE49-F238E27FC236}">
                  <a16:creationId xmlns:a16="http://schemas.microsoft.com/office/drawing/2014/main" id="{75B36B2C-D583-4969-B695-2FE9D588BC16}"/>
                </a:ext>
              </a:extLst>
            </p:cNvPr>
            <p:cNvSpPr/>
            <p:nvPr/>
          </p:nvSpPr>
          <p:spPr>
            <a:xfrm rot="3929910">
              <a:off x="6962345" y="6203893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3" name="자유형: 도형 3692">
              <a:extLst>
                <a:ext uri="{FF2B5EF4-FFF2-40B4-BE49-F238E27FC236}">
                  <a16:creationId xmlns:a16="http://schemas.microsoft.com/office/drawing/2014/main" id="{2571D5CF-20BB-44F3-B9B5-0361B10F39DB}"/>
                </a:ext>
              </a:extLst>
            </p:cNvPr>
            <p:cNvSpPr/>
            <p:nvPr/>
          </p:nvSpPr>
          <p:spPr>
            <a:xfrm rot="323563">
              <a:off x="7378937" y="6149073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4" name="자유형: 도형 3693">
              <a:extLst>
                <a:ext uri="{FF2B5EF4-FFF2-40B4-BE49-F238E27FC236}">
                  <a16:creationId xmlns:a16="http://schemas.microsoft.com/office/drawing/2014/main" id="{C20C6E5E-B53F-4D6D-941D-294F6DDDE1F1}"/>
                </a:ext>
              </a:extLst>
            </p:cNvPr>
            <p:cNvSpPr/>
            <p:nvPr/>
          </p:nvSpPr>
          <p:spPr>
            <a:xfrm rot="2268241">
              <a:off x="7161565" y="6164933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4" name="자유형: 도형 3703">
              <a:extLst>
                <a:ext uri="{FF2B5EF4-FFF2-40B4-BE49-F238E27FC236}">
                  <a16:creationId xmlns:a16="http://schemas.microsoft.com/office/drawing/2014/main" id="{E0C01430-2ADF-409D-A54D-1EF4C881DFBA}"/>
                </a:ext>
              </a:extLst>
            </p:cNvPr>
            <p:cNvSpPr/>
            <p:nvPr/>
          </p:nvSpPr>
          <p:spPr>
            <a:xfrm rot="19817056">
              <a:off x="7896343" y="613531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5" name="자유형: 도형 3704">
              <a:extLst>
                <a:ext uri="{FF2B5EF4-FFF2-40B4-BE49-F238E27FC236}">
                  <a16:creationId xmlns:a16="http://schemas.microsoft.com/office/drawing/2014/main" id="{238289AD-C27A-4DF4-BCB3-0411F246AE1A}"/>
                </a:ext>
              </a:extLst>
            </p:cNvPr>
            <p:cNvSpPr/>
            <p:nvPr/>
          </p:nvSpPr>
          <p:spPr>
            <a:xfrm rot="17988384">
              <a:off x="7532915" y="6227153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6" name="자유형: 도형 3705">
              <a:extLst>
                <a:ext uri="{FF2B5EF4-FFF2-40B4-BE49-F238E27FC236}">
                  <a16:creationId xmlns:a16="http://schemas.microsoft.com/office/drawing/2014/main" id="{4BF93C96-F710-49E9-9B25-A488929EC1D1}"/>
                </a:ext>
              </a:extLst>
            </p:cNvPr>
            <p:cNvSpPr/>
            <p:nvPr/>
          </p:nvSpPr>
          <p:spPr>
            <a:xfrm rot="17840360">
              <a:off x="7373605" y="6180028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7" name="자유형: 도형 3706">
              <a:extLst>
                <a:ext uri="{FF2B5EF4-FFF2-40B4-BE49-F238E27FC236}">
                  <a16:creationId xmlns:a16="http://schemas.microsoft.com/office/drawing/2014/main" id="{1796D46E-1B5F-476E-99A1-4577634CCF6F}"/>
                </a:ext>
              </a:extLst>
            </p:cNvPr>
            <p:cNvSpPr/>
            <p:nvPr/>
          </p:nvSpPr>
          <p:spPr>
            <a:xfrm rot="1694452">
              <a:off x="7847670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8" name="자유형: 도형 3707">
              <a:extLst>
                <a:ext uri="{FF2B5EF4-FFF2-40B4-BE49-F238E27FC236}">
                  <a16:creationId xmlns:a16="http://schemas.microsoft.com/office/drawing/2014/main" id="{5D55F1DB-550E-438C-A9F1-5C86EB68F1DE}"/>
                </a:ext>
              </a:extLst>
            </p:cNvPr>
            <p:cNvSpPr/>
            <p:nvPr/>
          </p:nvSpPr>
          <p:spPr>
            <a:xfrm rot="19612631">
              <a:off x="7747127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9" name="자유형: 도형 3708">
              <a:extLst>
                <a:ext uri="{FF2B5EF4-FFF2-40B4-BE49-F238E27FC236}">
                  <a16:creationId xmlns:a16="http://schemas.microsoft.com/office/drawing/2014/main" id="{0D6B4015-EAA6-4E2B-8CC1-5839DEAD59A2}"/>
                </a:ext>
              </a:extLst>
            </p:cNvPr>
            <p:cNvSpPr/>
            <p:nvPr/>
          </p:nvSpPr>
          <p:spPr>
            <a:xfrm rot="19817056">
              <a:off x="6509779" y="629244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0" name="자유형: 도형 3709">
              <a:extLst>
                <a:ext uri="{FF2B5EF4-FFF2-40B4-BE49-F238E27FC236}">
                  <a16:creationId xmlns:a16="http://schemas.microsoft.com/office/drawing/2014/main" id="{4D39C68A-38B3-408A-B50E-B1282CB1B471}"/>
                </a:ext>
              </a:extLst>
            </p:cNvPr>
            <p:cNvSpPr/>
            <p:nvPr/>
          </p:nvSpPr>
          <p:spPr>
            <a:xfrm rot="17988384">
              <a:off x="6351735" y="6246988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1" name="자유형: 도형 3710">
              <a:extLst>
                <a:ext uri="{FF2B5EF4-FFF2-40B4-BE49-F238E27FC236}">
                  <a16:creationId xmlns:a16="http://schemas.microsoft.com/office/drawing/2014/main" id="{85492305-7DD3-404B-97C3-20BF138209D3}"/>
                </a:ext>
              </a:extLst>
            </p:cNvPr>
            <p:cNvSpPr/>
            <p:nvPr/>
          </p:nvSpPr>
          <p:spPr>
            <a:xfrm rot="17840360">
              <a:off x="6192425" y="6199863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2" name="자유형: 도형 3711">
              <a:extLst>
                <a:ext uri="{FF2B5EF4-FFF2-40B4-BE49-F238E27FC236}">
                  <a16:creationId xmlns:a16="http://schemas.microsoft.com/office/drawing/2014/main" id="{E35DFDB3-786E-4E90-A74C-6D1C45F0E317}"/>
                </a:ext>
              </a:extLst>
            </p:cNvPr>
            <p:cNvSpPr/>
            <p:nvPr/>
          </p:nvSpPr>
          <p:spPr>
            <a:xfrm rot="1694452">
              <a:off x="6666490" y="6291693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3" name="자유형: 도형 3712">
              <a:extLst>
                <a:ext uri="{FF2B5EF4-FFF2-40B4-BE49-F238E27FC236}">
                  <a16:creationId xmlns:a16="http://schemas.microsoft.com/office/drawing/2014/main" id="{07FB8591-5D2A-457A-BF2F-CC6CF520A385}"/>
                </a:ext>
              </a:extLst>
            </p:cNvPr>
            <p:cNvSpPr/>
            <p:nvPr/>
          </p:nvSpPr>
          <p:spPr>
            <a:xfrm rot="19612631">
              <a:off x="6565947" y="6159831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4" name="자유형: 도형 3713">
              <a:extLst>
                <a:ext uri="{FF2B5EF4-FFF2-40B4-BE49-F238E27FC236}">
                  <a16:creationId xmlns:a16="http://schemas.microsoft.com/office/drawing/2014/main" id="{669CD24C-8C72-4449-9005-423BD3A7CAF5}"/>
                </a:ext>
              </a:extLst>
            </p:cNvPr>
            <p:cNvSpPr/>
            <p:nvPr/>
          </p:nvSpPr>
          <p:spPr>
            <a:xfrm rot="19817056">
              <a:off x="5342748" y="6116764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5" name="자유형: 도형 3714">
              <a:extLst>
                <a:ext uri="{FF2B5EF4-FFF2-40B4-BE49-F238E27FC236}">
                  <a16:creationId xmlns:a16="http://schemas.microsoft.com/office/drawing/2014/main" id="{9BF78B78-B9EC-4AB3-A751-8AA823356707}"/>
                </a:ext>
              </a:extLst>
            </p:cNvPr>
            <p:cNvSpPr/>
            <p:nvPr/>
          </p:nvSpPr>
          <p:spPr>
            <a:xfrm rot="17988384">
              <a:off x="4979320" y="6208606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6" name="자유형: 도형 3715">
              <a:extLst>
                <a:ext uri="{FF2B5EF4-FFF2-40B4-BE49-F238E27FC236}">
                  <a16:creationId xmlns:a16="http://schemas.microsoft.com/office/drawing/2014/main" id="{606287EA-BBBE-442B-9A02-BD2DBE320189}"/>
                </a:ext>
              </a:extLst>
            </p:cNvPr>
            <p:cNvSpPr/>
            <p:nvPr/>
          </p:nvSpPr>
          <p:spPr>
            <a:xfrm rot="17840360">
              <a:off x="4820010" y="6161481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7" name="자유형: 도형 3716">
              <a:extLst>
                <a:ext uri="{FF2B5EF4-FFF2-40B4-BE49-F238E27FC236}">
                  <a16:creationId xmlns:a16="http://schemas.microsoft.com/office/drawing/2014/main" id="{7BCEB74B-2AFA-444B-9C95-320A7E729C4D}"/>
                </a:ext>
              </a:extLst>
            </p:cNvPr>
            <p:cNvSpPr/>
            <p:nvPr/>
          </p:nvSpPr>
          <p:spPr>
            <a:xfrm rot="1694452">
              <a:off x="5294075" y="6253311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8" name="자유형: 도형 3717">
              <a:extLst>
                <a:ext uri="{FF2B5EF4-FFF2-40B4-BE49-F238E27FC236}">
                  <a16:creationId xmlns:a16="http://schemas.microsoft.com/office/drawing/2014/main" id="{1C4DAB37-BC5D-467E-AA33-FFEFC06FEDE6}"/>
                </a:ext>
              </a:extLst>
            </p:cNvPr>
            <p:cNvSpPr/>
            <p:nvPr/>
          </p:nvSpPr>
          <p:spPr>
            <a:xfrm rot="19612631">
              <a:off x="5193532" y="6121449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9" name="자유형: 도형 3718">
              <a:extLst>
                <a:ext uri="{FF2B5EF4-FFF2-40B4-BE49-F238E27FC236}">
                  <a16:creationId xmlns:a16="http://schemas.microsoft.com/office/drawing/2014/main" id="{2BDD7FAA-8938-414F-97DE-F2B51DA3DF6D}"/>
                </a:ext>
              </a:extLst>
            </p:cNvPr>
            <p:cNvSpPr/>
            <p:nvPr/>
          </p:nvSpPr>
          <p:spPr>
            <a:xfrm rot="19817056">
              <a:off x="10239554" y="620266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0" name="자유형: 도형 3719">
              <a:extLst>
                <a:ext uri="{FF2B5EF4-FFF2-40B4-BE49-F238E27FC236}">
                  <a16:creationId xmlns:a16="http://schemas.microsoft.com/office/drawing/2014/main" id="{A3FC4FB1-D800-4448-B30A-217B6D46F949}"/>
                </a:ext>
              </a:extLst>
            </p:cNvPr>
            <p:cNvSpPr/>
            <p:nvPr/>
          </p:nvSpPr>
          <p:spPr>
            <a:xfrm rot="17988384">
              <a:off x="10959834" y="6304464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2" name="자유형: 도형 3721">
              <a:extLst>
                <a:ext uri="{FF2B5EF4-FFF2-40B4-BE49-F238E27FC236}">
                  <a16:creationId xmlns:a16="http://schemas.microsoft.com/office/drawing/2014/main" id="{6726BFC0-7896-481E-B0BC-EACB7BCFE87E}"/>
                </a:ext>
              </a:extLst>
            </p:cNvPr>
            <p:cNvSpPr/>
            <p:nvPr/>
          </p:nvSpPr>
          <p:spPr>
            <a:xfrm rot="1694452">
              <a:off x="11124027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3" name="자유형: 도형 3722">
              <a:extLst>
                <a:ext uri="{FF2B5EF4-FFF2-40B4-BE49-F238E27FC236}">
                  <a16:creationId xmlns:a16="http://schemas.microsoft.com/office/drawing/2014/main" id="{2BC409D8-E2E3-4D2B-9B8F-F227CBD69EC8}"/>
                </a:ext>
              </a:extLst>
            </p:cNvPr>
            <p:cNvSpPr/>
            <p:nvPr/>
          </p:nvSpPr>
          <p:spPr>
            <a:xfrm rot="19612631">
              <a:off x="11023484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5" name="자유형: 도형 3724">
              <a:extLst>
                <a:ext uri="{FF2B5EF4-FFF2-40B4-BE49-F238E27FC236}">
                  <a16:creationId xmlns:a16="http://schemas.microsoft.com/office/drawing/2014/main" id="{2E9029B0-10EB-456D-89A3-ECE18B66F33C}"/>
                </a:ext>
              </a:extLst>
            </p:cNvPr>
            <p:cNvSpPr/>
            <p:nvPr/>
          </p:nvSpPr>
          <p:spPr>
            <a:xfrm rot="20518062">
              <a:off x="10028305" y="6102551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6" name="자유형: 도형 3725">
              <a:extLst>
                <a:ext uri="{FF2B5EF4-FFF2-40B4-BE49-F238E27FC236}">
                  <a16:creationId xmlns:a16="http://schemas.microsoft.com/office/drawing/2014/main" id="{D2C9912A-2AC3-4B44-9316-46560CB8A9BE}"/>
                </a:ext>
              </a:extLst>
            </p:cNvPr>
            <p:cNvSpPr/>
            <p:nvPr/>
          </p:nvSpPr>
          <p:spPr>
            <a:xfrm rot="17026048">
              <a:off x="9687627" y="6322124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7" name="자유형: 도형 3726">
              <a:extLst>
                <a:ext uri="{FF2B5EF4-FFF2-40B4-BE49-F238E27FC236}">
                  <a16:creationId xmlns:a16="http://schemas.microsoft.com/office/drawing/2014/main" id="{7A3B4572-4DCB-419E-BA2C-8BAB552F70AB}"/>
                </a:ext>
              </a:extLst>
            </p:cNvPr>
            <p:cNvSpPr/>
            <p:nvPr/>
          </p:nvSpPr>
          <p:spPr>
            <a:xfrm rot="18416430">
              <a:off x="8758284" y="6261640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2" name="자유형: 도형 3731">
              <a:extLst>
                <a:ext uri="{FF2B5EF4-FFF2-40B4-BE49-F238E27FC236}">
                  <a16:creationId xmlns:a16="http://schemas.microsoft.com/office/drawing/2014/main" id="{2F0AC8CC-8C59-4C63-9DAD-0A219FA74E37}"/>
                </a:ext>
              </a:extLst>
            </p:cNvPr>
            <p:cNvSpPr/>
            <p:nvPr/>
          </p:nvSpPr>
          <p:spPr>
            <a:xfrm rot="19193571">
              <a:off x="9364492" y="6093678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3" name="자유형: 도형 3732">
              <a:extLst>
                <a:ext uri="{FF2B5EF4-FFF2-40B4-BE49-F238E27FC236}">
                  <a16:creationId xmlns:a16="http://schemas.microsoft.com/office/drawing/2014/main" id="{10BF8796-0EF7-451E-807C-C4A394BAC5D5}"/>
                </a:ext>
              </a:extLst>
            </p:cNvPr>
            <p:cNvSpPr/>
            <p:nvPr/>
          </p:nvSpPr>
          <p:spPr>
            <a:xfrm rot="19441835">
              <a:off x="9291551" y="6229058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4" name="자유형: 도형 3733">
              <a:extLst>
                <a:ext uri="{FF2B5EF4-FFF2-40B4-BE49-F238E27FC236}">
                  <a16:creationId xmlns:a16="http://schemas.microsoft.com/office/drawing/2014/main" id="{D8CED725-F42D-47EC-B8E8-7DA26EEF4D3F}"/>
                </a:ext>
              </a:extLst>
            </p:cNvPr>
            <p:cNvSpPr/>
            <p:nvPr/>
          </p:nvSpPr>
          <p:spPr>
            <a:xfrm rot="19863785">
              <a:off x="10331721" y="6429097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5" name="자유형: 도형 3734">
              <a:extLst>
                <a:ext uri="{FF2B5EF4-FFF2-40B4-BE49-F238E27FC236}">
                  <a16:creationId xmlns:a16="http://schemas.microsoft.com/office/drawing/2014/main" id="{D21E018B-C753-409A-956C-226614DCEB2A}"/>
                </a:ext>
              </a:extLst>
            </p:cNvPr>
            <p:cNvSpPr/>
            <p:nvPr/>
          </p:nvSpPr>
          <p:spPr>
            <a:xfrm rot="17853033">
              <a:off x="9774121" y="6126257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6" name="자유형: 도형 3735">
              <a:extLst>
                <a:ext uri="{FF2B5EF4-FFF2-40B4-BE49-F238E27FC236}">
                  <a16:creationId xmlns:a16="http://schemas.microsoft.com/office/drawing/2014/main" id="{E8661616-08A5-4372-A5E1-9F29309BB9B1}"/>
                </a:ext>
              </a:extLst>
            </p:cNvPr>
            <p:cNvSpPr/>
            <p:nvPr/>
          </p:nvSpPr>
          <p:spPr>
            <a:xfrm rot="19405600">
              <a:off x="9466049" y="6319307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7" name="자유형: 도형 3736">
              <a:extLst>
                <a:ext uri="{FF2B5EF4-FFF2-40B4-BE49-F238E27FC236}">
                  <a16:creationId xmlns:a16="http://schemas.microsoft.com/office/drawing/2014/main" id="{3E3B12D4-4BCC-4DA3-9179-3C91A4B7CE95}"/>
                </a:ext>
              </a:extLst>
            </p:cNvPr>
            <p:cNvSpPr/>
            <p:nvPr/>
          </p:nvSpPr>
          <p:spPr>
            <a:xfrm rot="19551668">
              <a:off x="9939268" y="6297725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8" name="자유형: 도형 3737">
              <a:extLst>
                <a:ext uri="{FF2B5EF4-FFF2-40B4-BE49-F238E27FC236}">
                  <a16:creationId xmlns:a16="http://schemas.microsoft.com/office/drawing/2014/main" id="{529EC836-64BA-4359-826C-CA5A95784A29}"/>
                </a:ext>
              </a:extLst>
            </p:cNvPr>
            <p:cNvSpPr/>
            <p:nvPr/>
          </p:nvSpPr>
          <p:spPr>
            <a:xfrm rot="20918814">
              <a:off x="9095613" y="6326525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9" name="자유형: 도형 3738">
              <a:extLst>
                <a:ext uri="{FF2B5EF4-FFF2-40B4-BE49-F238E27FC236}">
                  <a16:creationId xmlns:a16="http://schemas.microsoft.com/office/drawing/2014/main" id="{D4FDD9B5-9EF6-4422-B148-03435040E92D}"/>
                </a:ext>
              </a:extLst>
            </p:cNvPr>
            <p:cNvSpPr/>
            <p:nvPr/>
          </p:nvSpPr>
          <p:spPr>
            <a:xfrm rot="20619368">
              <a:off x="8864048" y="622618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0" name="자유형: 도형 3739">
              <a:extLst>
                <a:ext uri="{FF2B5EF4-FFF2-40B4-BE49-F238E27FC236}">
                  <a16:creationId xmlns:a16="http://schemas.microsoft.com/office/drawing/2014/main" id="{9C496D1D-B3A0-4D4D-82E1-9B8406089808}"/>
                </a:ext>
              </a:extLst>
            </p:cNvPr>
            <p:cNvSpPr/>
            <p:nvPr/>
          </p:nvSpPr>
          <p:spPr>
            <a:xfrm rot="21051651">
              <a:off x="9527664" y="6160881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1" name="자유형: 도형 3740">
              <a:extLst>
                <a:ext uri="{FF2B5EF4-FFF2-40B4-BE49-F238E27FC236}">
                  <a16:creationId xmlns:a16="http://schemas.microsoft.com/office/drawing/2014/main" id="{8C9BFA17-519C-4A86-81D5-FB16019071EA}"/>
                </a:ext>
              </a:extLst>
            </p:cNvPr>
            <p:cNvSpPr/>
            <p:nvPr/>
          </p:nvSpPr>
          <p:spPr>
            <a:xfrm rot="19234761">
              <a:off x="9017692" y="6167280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2" name="자유형: 도형 3741">
              <a:extLst>
                <a:ext uri="{FF2B5EF4-FFF2-40B4-BE49-F238E27FC236}">
                  <a16:creationId xmlns:a16="http://schemas.microsoft.com/office/drawing/2014/main" id="{5C219A9D-E413-42DA-8DAA-93BD643A09B6}"/>
                </a:ext>
              </a:extLst>
            </p:cNvPr>
            <p:cNvSpPr/>
            <p:nvPr/>
          </p:nvSpPr>
          <p:spPr>
            <a:xfrm rot="19860860">
              <a:off x="9129411" y="6059092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3" name="자유형: 도형 3742">
              <a:extLst>
                <a:ext uri="{FF2B5EF4-FFF2-40B4-BE49-F238E27FC236}">
                  <a16:creationId xmlns:a16="http://schemas.microsoft.com/office/drawing/2014/main" id="{539D3E7D-38AE-4B80-958D-79B916D291DD}"/>
                </a:ext>
              </a:extLst>
            </p:cNvPr>
            <p:cNvSpPr/>
            <p:nvPr/>
          </p:nvSpPr>
          <p:spPr>
            <a:xfrm rot="20058636">
              <a:off x="8742315" y="6359994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4" name="자유형: 도형 3743">
              <a:extLst>
                <a:ext uri="{FF2B5EF4-FFF2-40B4-BE49-F238E27FC236}">
                  <a16:creationId xmlns:a16="http://schemas.microsoft.com/office/drawing/2014/main" id="{443AB5B6-4D3B-4C0A-B5CB-636E0C921AEE}"/>
                </a:ext>
              </a:extLst>
            </p:cNvPr>
            <p:cNvSpPr/>
            <p:nvPr/>
          </p:nvSpPr>
          <p:spPr>
            <a:xfrm rot="19649814">
              <a:off x="10227567" y="6304839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5" name="자유형: 도형 3744">
              <a:extLst>
                <a:ext uri="{FF2B5EF4-FFF2-40B4-BE49-F238E27FC236}">
                  <a16:creationId xmlns:a16="http://schemas.microsoft.com/office/drawing/2014/main" id="{B3105779-4457-4EF1-9173-4B5E95CB191C}"/>
                </a:ext>
              </a:extLst>
            </p:cNvPr>
            <p:cNvSpPr/>
            <p:nvPr/>
          </p:nvSpPr>
          <p:spPr>
            <a:xfrm rot="20518062">
              <a:off x="11722499" y="6047492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6" name="자유형: 도형 3745">
              <a:extLst>
                <a:ext uri="{FF2B5EF4-FFF2-40B4-BE49-F238E27FC236}">
                  <a16:creationId xmlns:a16="http://schemas.microsoft.com/office/drawing/2014/main" id="{24819C9E-5FDE-45C8-BE08-0DE61772A64F}"/>
                </a:ext>
              </a:extLst>
            </p:cNvPr>
            <p:cNvSpPr/>
            <p:nvPr/>
          </p:nvSpPr>
          <p:spPr>
            <a:xfrm rot="17026048">
              <a:off x="11381821" y="6267065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7" name="자유형: 도형 3746">
              <a:extLst>
                <a:ext uri="{FF2B5EF4-FFF2-40B4-BE49-F238E27FC236}">
                  <a16:creationId xmlns:a16="http://schemas.microsoft.com/office/drawing/2014/main" id="{0CFB18B4-2191-4340-9AC4-5C1575AA7C24}"/>
                </a:ext>
              </a:extLst>
            </p:cNvPr>
            <p:cNvSpPr/>
            <p:nvPr/>
          </p:nvSpPr>
          <p:spPr>
            <a:xfrm rot="18416430">
              <a:off x="10452478" y="6206581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9" name="자유형: 도형 3748">
              <a:extLst>
                <a:ext uri="{FF2B5EF4-FFF2-40B4-BE49-F238E27FC236}">
                  <a16:creationId xmlns:a16="http://schemas.microsoft.com/office/drawing/2014/main" id="{DDC83E26-35F5-400E-8357-F5461F9E73B2}"/>
                </a:ext>
              </a:extLst>
            </p:cNvPr>
            <p:cNvSpPr/>
            <p:nvPr/>
          </p:nvSpPr>
          <p:spPr>
            <a:xfrm rot="19617645">
              <a:off x="11817294" y="6241834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0" name="자유형: 도형 3749">
              <a:extLst>
                <a:ext uri="{FF2B5EF4-FFF2-40B4-BE49-F238E27FC236}">
                  <a16:creationId xmlns:a16="http://schemas.microsoft.com/office/drawing/2014/main" id="{ED0E04D7-0CB3-4BFA-9846-C22A080EEDE8}"/>
                </a:ext>
              </a:extLst>
            </p:cNvPr>
            <p:cNvSpPr/>
            <p:nvPr/>
          </p:nvSpPr>
          <p:spPr>
            <a:xfrm rot="18853146">
              <a:off x="12091191" y="6049770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1" name="자유형: 도형 3750">
              <a:extLst>
                <a:ext uri="{FF2B5EF4-FFF2-40B4-BE49-F238E27FC236}">
                  <a16:creationId xmlns:a16="http://schemas.microsoft.com/office/drawing/2014/main" id="{5FE8BD35-5D53-4170-8CEA-A88509389CFC}"/>
                </a:ext>
              </a:extLst>
            </p:cNvPr>
            <p:cNvSpPr/>
            <p:nvPr/>
          </p:nvSpPr>
          <p:spPr>
            <a:xfrm rot="20232826">
              <a:off x="11927149" y="6111435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2" name="자유형: 도형 3751">
              <a:extLst>
                <a:ext uri="{FF2B5EF4-FFF2-40B4-BE49-F238E27FC236}">
                  <a16:creationId xmlns:a16="http://schemas.microsoft.com/office/drawing/2014/main" id="{118C643D-1113-4280-B7F4-B8726776FD76}"/>
                </a:ext>
              </a:extLst>
            </p:cNvPr>
            <p:cNvSpPr/>
            <p:nvPr/>
          </p:nvSpPr>
          <p:spPr>
            <a:xfrm rot="19193571">
              <a:off x="12044146" y="6256144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4" name="자유형: 도형 3753">
              <a:extLst>
                <a:ext uri="{FF2B5EF4-FFF2-40B4-BE49-F238E27FC236}">
                  <a16:creationId xmlns:a16="http://schemas.microsoft.com/office/drawing/2014/main" id="{CBE62FD4-1000-4253-ABC9-9A1E58048C4B}"/>
                </a:ext>
              </a:extLst>
            </p:cNvPr>
            <p:cNvSpPr/>
            <p:nvPr/>
          </p:nvSpPr>
          <p:spPr>
            <a:xfrm rot="19863785">
              <a:off x="12025915" y="6374038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5" name="자유형: 도형 3754">
              <a:extLst>
                <a:ext uri="{FF2B5EF4-FFF2-40B4-BE49-F238E27FC236}">
                  <a16:creationId xmlns:a16="http://schemas.microsoft.com/office/drawing/2014/main" id="{AE4FD52C-1362-4972-9E10-132739793893}"/>
                </a:ext>
              </a:extLst>
            </p:cNvPr>
            <p:cNvSpPr/>
            <p:nvPr/>
          </p:nvSpPr>
          <p:spPr>
            <a:xfrm rot="17853033">
              <a:off x="11468315" y="6071198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6" name="자유형: 도형 3755">
              <a:extLst>
                <a:ext uri="{FF2B5EF4-FFF2-40B4-BE49-F238E27FC236}">
                  <a16:creationId xmlns:a16="http://schemas.microsoft.com/office/drawing/2014/main" id="{F26E5421-7D00-4401-861F-E4B9A3C18C03}"/>
                </a:ext>
              </a:extLst>
            </p:cNvPr>
            <p:cNvSpPr/>
            <p:nvPr/>
          </p:nvSpPr>
          <p:spPr>
            <a:xfrm rot="19405600">
              <a:off x="11330656" y="614029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7" name="자유형: 도형 3756">
              <a:extLst>
                <a:ext uri="{FF2B5EF4-FFF2-40B4-BE49-F238E27FC236}">
                  <a16:creationId xmlns:a16="http://schemas.microsoft.com/office/drawing/2014/main" id="{24B7D56A-E682-4321-AE3B-F660ED7C0921}"/>
                </a:ext>
              </a:extLst>
            </p:cNvPr>
            <p:cNvSpPr/>
            <p:nvPr/>
          </p:nvSpPr>
          <p:spPr>
            <a:xfrm rot="19551668">
              <a:off x="11633462" y="6242666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8" name="자유형: 도형 3757">
              <a:extLst>
                <a:ext uri="{FF2B5EF4-FFF2-40B4-BE49-F238E27FC236}">
                  <a16:creationId xmlns:a16="http://schemas.microsoft.com/office/drawing/2014/main" id="{0C5580C4-6AA1-4A26-B62A-BD49002BEB15}"/>
                </a:ext>
              </a:extLst>
            </p:cNvPr>
            <p:cNvSpPr/>
            <p:nvPr/>
          </p:nvSpPr>
          <p:spPr>
            <a:xfrm rot="20918814">
              <a:off x="10789807" y="627146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9" name="자유형: 도형 3758">
              <a:extLst>
                <a:ext uri="{FF2B5EF4-FFF2-40B4-BE49-F238E27FC236}">
                  <a16:creationId xmlns:a16="http://schemas.microsoft.com/office/drawing/2014/main" id="{D11CDC2F-6B54-467D-9EEC-495D24310AEA}"/>
                </a:ext>
              </a:extLst>
            </p:cNvPr>
            <p:cNvSpPr/>
            <p:nvPr/>
          </p:nvSpPr>
          <p:spPr>
            <a:xfrm rot="20619368">
              <a:off x="10558242" y="617112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0" name="자유형: 도형 3759">
              <a:extLst>
                <a:ext uri="{FF2B5EF4-FFF2-40B4-BE49-F238E27FC236}">
                  <a16:creationId xmlns:a16="http://schemas.microsoft.com/office/drawing/2014/main" id="{376DFAFC-8D48-439D-A5FF-6A0D96F154DA}"/>
                </a:ext>
              </a:extLst>
            </p:cNvPr>
            <p:cNvSpPr/>
            <p:nvPr/>
          </p:nvSpPr>
          <p:spPr>
            <a:xfrm rot="21051651">
              <a:off x="11221858" y="6105822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1" name="자유형: 도형 3760">
              <a:extLst>
                <a:ext uri="{FF2B5EF4-FFF2-40B4-BE49-F238E27FC236}">
                  <a16:creationId xmlns:a16="http://schemas.microsoft.com/office/drawing/2014/main" id="{0309E2B4-E335-404D-B810-F9943874BE56}"/>
                </a:ext>
              </a:extLst>
            </p:cNvPr>
            <p:cNvSpPr/>
            <p:nvPr/>
          </p:nvSpPr>
          <p:spPr>
            <a:xfrm rot="19234761">
              <a:off x="10711886" y="6112221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2" name="자유형: 도형 3761">
              <a:extLst>
                <a:ext uri="{FF2B5EF4-FFF2-40B4-BE49-F238E27FC236}">
                  <a16:creationId xmlns:a16="http://schemas.microsoft.com/office/drawing/2014/main" id="{46C7F3E4-8B33-43BC-891F-8DD8BC5A3B00}"/>
                </a:ext>
              </a:extLst>
            </p:cNvPr>
            <p:cNvSpPr/>
            <p:nvPr/>
          </p:nvSpPr>
          <p:spPr>
            <a:xfrm rot="19860860">
              <a:off x="9662273" y="6221707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3" name="자유형: 도형 3762">
              <a:extLst>
                <a:ext uri="{FF2B5EF4-FFF2-40B4-BE49-F238E27FC236}">
                  <a16:creationId xmlns:a16="http://schemas.microsoft.com/office/drawing/2014/main" id="{FD93DD39-A1ED-4513-B009-1E1BB1A8C25F}"/>
                </a:ext>
              </a:extLst>
            </p:cNvPr>
            <p:cNvSpPr/>
            <p:nvPr/>
          </p:nvSpPr>
          <p:spPr>
            <a:xfrm rot="20058636">
              <a:off x="10436509" y="6304935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3568" name="자유형: 도형 3567">
            <a:extLst>
              <a:ext uri="{FF2B5EF4-FFF2-40B4-BE49-F238E27FC236}">
                <a16:creationId xmlns:a16="http://schemas.microsoft.com/office/drawing/2014/main" id="{58A42923-51D6-48F3-9393-71AEF6476BFD}"/>
              </a:ext>
            </a:extLst>
          </p:cNvPr>
          <p:cNvSpPr/>
          <p:nvPr/>
        </p:nvSpPr>
        <p:spPr>
          <a:xfrm>
            <a:off x="0" y="6141248"/>
            <a:ext cx="12190362" cy="723900"/>
          </a:xfrm>
          <a:custGeom>
            <a:avLst/>
            <a:gdLst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355600 w 12268200"/>
              <a:gd name="connsiteY0" fmla="*/ 16764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355600 w 12268200"/>
              <a:gd name="connsiteY8" fmla="*/ 16764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8200" h="723900">
                <a:moveTo>
                  <a:pt x="180340" y="68580"/>
                </a:moveTo>
                <a:cubicBezTo>
                  <a:pt x="549487" y="-4233"/>
                  <a:pt x="2572173" y="303953"/>
                  <a:pt x="3954780" y="284480"/>
                </a:cubicBezTo>
                <a:cubicBezTo>
                  <a:pt x="5483860" y="197273"/>
                  <a:pt x="5648960" y="148167"/>
                  <a:pt x="6080760" y="198120"/>
                </a:cubicBezTo>
                <a:cubicBezTo>
                  <a:pt x="6595533" y="279400"/>
                  <a:pt x="6683587" y="261620"/>
                  <a:pt x="7167880" y="266700"/>
                </a:cubicBezTo>
                <a:cubicBezTo>
                  <a:pt x="9203267" y="-13547"/>
                  <a:pt x="11871113" y="407247"/>
                  <a:pt x="12268200" y="203200"/>
                </a:cubicBezTo>
                <a:lnTo>
                  <a:pt x="12268200" y="723900"/>
                </a:lnTo>
                <a:lnTo>
                  <a:pt x="0" y="723900"/>
                </a:lnTo>
                <a:lnTo>
                  <a:pt x="0" y="0"/>
                </a:lnTo>
                <a:lnTo>
                  <a:pt x="180340" y="68580"/>
                </a:lnTo>
                <a:close/>
              </a:path>
            </a:pathLst>
          </a:custGeom>
          <a:gradFill flip="none" rotWithShape="1">
            <a:gsLst>
              <a:gs pos="100000">
                <a:srgbClr val="030408"/>
              </a:gs>
              <a:gs pos="75000">
                <a:srgbClr val="08101B"/>
              </a:gs>
              <a:gs pos="0">
                <a:srgbClr val="6576AF"/>
              </a:gs>
              <a:gs pos="15000">
                <a:srgbClr val="3B66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62992-E666-4F7E-AC3C-AF42E54196E2}"/>
              </a:ext>
            </a:extLst>
          </p:cNvPr>
          <p:cNvGrpSpPr/>
          <p:nvPr/>
        </p:nvGrpSpPr>
        <p:grpSpPr>
          <a:xfrm>
            <a:off x="7307240" y="5527307"/>
            <a:ext cx="256901" cy="942516"/>
            <a:chOff x="8219239" y="5326305"/>
            <a:chExt cx="336550" cy="1234731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24B084-4FD9-4B49-ADCA-4F677FC000C0}"/>
                </a:ext>
              </a:extLst>
            </p:cNvPr>
            <p:cNvSpPr/>
            <p:nvPr/>
          </p:nvSpPr>
          <p:spPr>
            <a:xfrm>
              <a:off x="8219239" y="5326305"/>
              <a:ext cx="336550" cy="1234731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234731">
                  <a:moveTo>
                    <a:pt x="0" y="60613"/>
                  </a:moveTo>
                  <a:cubicBezTo>
                    <a:pt x="141817" y="-13823"/>
                    <a:pt x="410633" y="-13823"/>
                    <a:pt x="508000" y="28863"/>
                  </a:cubicBezTo>
                  <a:cubicBezTo>
                    <a:pt x="508000" y="416918"/>
                    <a:pt x="488950" y="779572"/>
                    <a:pt x="508000" y="1193027"/>
                  </a:cubicBezTo>
                  <a:cubicBezTo>
                    <a:pt x="508000" y="1243295"/>
                    <a:pt x="283100" y="1233245"/>
                    <a:pt x="232832" y="1233245"/>
                  </a:cubicBezTo>
                  <a:cubicBezTo>
                    <a:pt x="174271" y="1241006"/>
                    <a:pt x="77611" y="1217016"/>
                    <a:pt x="0" y="1193027"/>
                  </a:cubicBezTo>
                  <a:cubicBezTo>
                    <a:pt x="69850" y="485356"/>
                    <a:pt x="0" y="438084"/>
                    <a:pt x="0" y="606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030F72C-6F50-453F-950A-9DBEB3C43C0D}"/>
                </a:ext>
              </a:extLst>
            </p:cNvPr>
            <p:cNvSpPr/>
            <p:nvPr/>
          </p:nvSpPr>
          <p:spPr>
            <a:xfrm flipH="1" flipV="1">
              <a:off x="8264843" y="5404263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4CC6FC-17B7-4486-B26D-A4222FD57EBF}"/>
                </a:ext>
              </a:extLst>
            </p:cNvPr>
            <p:cNvSpPr/>
            <p:nvPr/>
          </p:nvSpPr>
          <p:spPr>
            <a:xfrm flipH="1">
              <a:off x="8484365" y="5387124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65FC397-F1F5-4DC6-9B17-9BD999405952}"/>
                </a:ext>
              </a:extLst>
            </p:cNvPr>
            <p:cNvSpPr/>
            <p:nvPr/>
          </p:nvSpPr>
          <p:spPr>
            <a:xfrm>
              <a:off x="8310562" y="5582105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D29097D-4CC5-4663-AAC4-8388C1FF32EE}"/>
                </a:ext>
              </a:extLst>
            </p:cNvPr>
            <p:cNvSpPr/>
            <p:nvPr/>
          </p:nvSpPr>
          <p:spPr>
            <a:xfrm flipH="1">
              <a:off x="8361154" y="5776447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48AC667-62A5-4EE0-9652-3F79525F4108}"/>
                </a:ext>
              </a:extLst>
            </p:cNvPr>
            <p:cNvSpPr/>
            <p:nvPr/>
          </p:nvSpPr>
          <p:spPr>
            <a:xfrm>
              <a:off x="8477683" y="5655740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061103-2B0F-40A4-86E0-A037DD93B075}"/>
              </a:ext>
            </a:extLst>
          </p:cNvPr>
          <p:cNvGrpSpPr/>
          <p:nvPr/>
        </p:nvGrpSpPr>
        <p:grpSpPr>
          <a:xfrm>
            <a:off x="5479371" y="5280600"/>
            <a:ext cx="373940" cy="1086633"/>
            <a:chOff x="8136282" y="5324662"/>
            <a:chExt cx="419506" cy="1236494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D81BB062-DA22-41E6-8188-476C0700430E}"/>
                </a:ext>
              </a:extLst>
            </p:cNvPr>
            <p:cNvSpPr/>
            <p:nvPr/>
          </p:nvSpPr>
          <p:spPr>
            <a:xfrm>
              <a:off x="8136282" y="5324662"/>
              <a:ext cx="419506" cy="1236494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45023 h 1219141"/>
                <a:gd name="connsiteX1" fmla="*/ 508000 w 508000"/>
                <a:gd name="connsiteY1" fmla="*/ 44229 h 1219141"/>
                <a:gd name="connsiteX2" fmla="*/ 508000 w 508000"/>
                <a:gd name="connsiteY2" fmla="*/ 1177437 h 1219141"/>
                <a:gd name="connsiteX3" fmla="*/ 232832 w 508000"/>
                <a:gd name="connsiteY3" fmla="*/ 1217655 h 1219141"/>
                <a:gd name="connsiteX4" fmla="*/ 0 w 508000"/>
                <a:gd name="connsiteY4" fmla="*/ 1177437 h 1219141"/>
                <a:gd name="connsiteX5" fmla="*/ 0 w 508000"/>
                <a:gd name="connsiteY5" fmla="*/ 45023 h 1219141"/>
                <a:gd name="connsiteX0" fmla="*/ 0 w 515189"/>
                <a:gd name="connsiteY0" fmla="*/ 36062 h 1236374"/>
                <a:gd name="connsiteX1" fmla="*/ 515189 w 515189"/>
                <a:gd name="connsiteY1" fmla="*/ 61462 h 1236374"/>
                <a:gd name="connsiteX2" fmla="*/ 515189 w 515189"/>
                <a:gd name="connsiteY2" fmla="*/ 1194670 h 1236374"/>
                <a:gd name="connsiteX3" fmla="*/ 240021 w 515189"/>
                <a:gd name="connsiteY3" fmla="*/ 1234888 h 1236374"/>
                <a:gd name="connsiteX4" fmla="*/ 7189 w 515189"/>
                <a:gd name="connsiteY4" fmla="*/ 1194670 h 1236374"/>
                <a:gd name="connsiteX5" fmla="*/ 0 w 515189"/>
                <a:gd name="connsiteY5" fmla="*/ 36062 h 1236374"/>
                <a:gd name="connsiteX0" fmla="*/ 10841 w 526030"/>
                <a:gd name="connsiteY0" fmla="*/ 36062 h 1236374"/>
                <a:gd name="connsiteX1" fmla="*/ 526030 w 526030"/>
                <a:gd name="connsiteY1" fmla="*/ 61462 h 1236374"/>
                <a:gd name="connsiteX2" fmla="*/ 526030 w 526030"/>
                <a:gd name="connsiteY2" fmla="*/ 1194670 h 1236374"/>
                <a:gd name="connsiteX3" fmla="*/ 250862 w 526030"/>
                <a:gd name="connsiteY3" fmla="*/ 1234888 h 1236374"/>
                <a:gd name="connsiteX4" fmla="*/ 18030 w 526030"/>
                <a:gd name="connsiteY4" fmla="*/ 1194670 h 1236374"/>
                <a:gd name="connsiteX5" fmla="*/ 10841 w 526030"/>
                <a:gd name="connsiteY5" fmla="*/ 36062 h 1236374"/>
                <a:gd name="connsiteX0" fmla="*/ 10841 w 526030"/>
                <a:gd name="connsiteY0" fmla="*/ 36062 h 1236099"/>
                <a:gd name="connsiteX1" fmla="*/ 526030 w 526030"/>
                <a:gd name="connsiteY1" fmla="*/ 61462 h 1236099"/>
                <a:gd name="connsiteX2" fmla="*/ 526030 w 526030"/>
                <a:gd name="connsiteY2" fmla="*/ 1194670 h 1236099"/>
                <a:gd name="connsiteX3" fmla="*/ 250862 w 526030"/>
                <a:gd name="connsiteY3" fmla="*/ 1234888 h 1236099"/>
                <a:gd name="connsiteX4" fmla="*/ 18030 w 526030"/>
                <a:gd name="connsiteY4" fmla="*/ 1187526 h 1236099"/>
                <a:gd name="connsiteX5" fmla="*/ 10841 w 526030"/>
                <a:gd name="connsiteY5" fmla="*/ 36062 h 1236099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20152 w 633217"/>
                <a:gd name="connsiteY0" fmla="*/ 36062 h 1236494"/>
                <a:gd name="connsiteX1" fmla="*/ 633217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217" h="1236494">
                  <a:moveTo>
                    <a:pt x="20152" y="36062"/>
                  </a:moveTo>
                  <a:cubicBezTo>
                    <a:pt x="161969" y="-38374"/>
                    <a:pt x="443732" y="18776"/>
                    <a:pt x="541099" y="61462"/>
                  </a:cubicBezTo>
                  <a:cubicBezTo>
                    <a:pt x="575643" y="449517"/>
                    <a:pt x="614167" y="781215"/>
                    <a:pt x="633217" y="1194670"/>
                  </a:cubicBezTo>
                  <a:cubicBezTo>
                    <a:pt x="633217" y="1244938"/>
                    <a:pt x="408317" y="1234888"/>
                    <a:pt x="358049" y="1234888"/>
                  </a:cubicBezTo>
                  <a:cubicBezTo>
                    <a:pt x="299488" y="1242649"/>
                    <a:pt x="138131" y="1221040"/>
                    <a:pt x="60520" y="1197051"/>
                  </a:cubicBezTo>
                  <a:cubicBezTo>
                    <a:pt x="141154" y="489380"/>
                    <a:pt x="-62517" y="432582"/>
                    <a:pt x="20152" y="3606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EAEE1004-A54D-4B36-ABD1-EEED383AD6DC}"/>
                </a:ext>
              </a:extLst>
            </p:cNvPr>
            <p:cNvSpPr/>
            <p:nvPr/>
          </p:nvSpPr>
          <p:spPr>
            <a:xfrm rot="21262505" flipH="1" flipV="1">
              <a:off x="8224666" y="5416467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6BD2B89-78E7-48BF-9621-23E97A973087}"/>
                </a:ext>
              </a:extLst>
            </p:cNvPr>
            <p:cNvSpPr/>
            <p:nvPr/>
          </p:nvSpPr>
          <p:spPr>
            <a:xfrm flipH="1">
              <a:off x="8406873" y="5386842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C9F9923-8550-451E-BF96-332BE38ACD62}"/>
                </a:ext>
              </a:extLst>
            </p:cNvPr>
            <p:cNvSpPr/>
            <p:nvPr/>
          </p:nvSpPr>
          <p:spPr>
            <a:xfrm rot="21312794">
              <a:off x="8197737" y="5387492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E307321-B759-4C32-B929-6983B319A2B3}"/>
                </a:ext>
              </a:extLst>
            </p:cNvPr>
            <p:cNvSpPr/>
            <p:nvPr/>
          </p:nvSpPr>
          <p:spPr>
            <a:xfrm flipH="1">
              <a:off x="8294685" y="5605809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544479F-17DE-44A7-83A3-E3C83DCA467A}"/>
                </a:ext>
              </a:extLst>
            </p:cNvPr>
            <p:cNvSpPr/>
            <p:nvPr/>
          </p:nvSpPr>
          <p:spPr>
            <a:xfrm rot="21400947">
              <a:off x="8465132" y="5622244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05" name="그룹 3604">
            <a:extLst>
              <a:ext uri="{FF2B5EF4-FFF2-40B4-BE49-F238E27FC236}">
                <a16:creationId xmlns:a16="http://schemas.microsoft.com/office/drawing/2014/main" id="{1FF8F7E6-ACAB-4112-8C3A-65539E6DFA55}"/>
              </a:ext>
            </a:extLst>
          </p:cNvPr>
          <p:cNvGrpSpPr/>
          <p:nvPr/>
        </p:nvGrpSpPr>
        <p:grpSpPr>
          <a:xfrm>
            <a:off x="11367312" y="1785857"/>
            <a:ext cx="658376" cy="4909091"/>
            <a:chOff x="9090524" y="-297656"/>
            <a:chExt cx="658376" cy="49090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73" name="자유형: 도형 3572">
              <a:extLst>
                <a:ext uri="{FF2B5EF4-FFF2-40B4-BE49-F238E27FC236}">
                  <a16:creationId xmlns:a16="http://schemas.microsoft.com/office/drawing/2014/main" id="{E264166E-51EB-45E4-9F1D-03D5EE0F755D}"/>
                </a:ext>
              </a:extLst>
            </p:cNvPr>
            <p:cNvSpPr/>
            <p:nvPr/>
          </p:nvSpPr>
          <p:spPr>
            <a:xfrm flipH="1">
              <a:off x="9141619" y="-297656"/>
              <a:ext cx="537417" cy="750094"/>
            </a:xfrm>
            <a:custGeom>
              <a:avLst/>
              <a:gdLst>
                <a:gd name="connsiteX0" fmla="*/ 269899 w 537417"/>
                <a:gd name="connsiteY0" fmla="*/ 0 h 750094"/>
                <a:gd name="connsiteX1" fmla="*/ 268708 w 537417"/>
                <a:gd name="connsiteY1" fmla="*/ 1044 h 750094"/>
                <a:gd name="connsiteX2" fmla="*/ 267518 w 537417"/>
                <a:gd name="connsiteY2" fmla="*/ 0 h 750094"/>
                <a:gd name="connsiteX3" fmla="*/ 267518 w 537417"/>
                <a:gd name="connsiteY3" fmla="*/ 2087 h 750094"/>
                <a:gd name="connsiteX4" fmla="*/ 245789 w 537417"/>
                <a:gd name="connsiteY4" fmla="*/ 21134 h 750094"/>
                <a:gd name="connsiteX5" fmla="*/ 227037 w 537417"/>
                <a:gd name="connsiteY5" fmla="*/ 47625 h 750094"/>
                <a:gd name="connsiteX6" fmla="*/ 155599 w 537417"/>
                <a:gd name="connsiteY6" fmla="*/ 138112 h 750094"/>
                <a:gd name="connsiteX7" fmla="*/ 10343 w 537417"/>
                <a:gd name="connsiteY7" fmla="*/ 261937 h 750094"/>
                <a:gd name="connsiteX8" fmla="*/ 148456 w 537417"/>
                <a:gd name="connsiteY8" fmla="*/ 750094 h 750094"/>
                <a:gd name="connsiteX9" fmla="*/ 267518 w 537417"/>
                <a:gd name="connsiteY9" fmla="*/ 750094 h 750094"/>
                <a:gd name="connsiteX10" fmla="*/ 269899 w 537417"/>
                <a:gd name="connsiteY10" fmla="*/ 750094 h 750094"/>
                <a:gd name="connsiteX11" fmla="*/ 388961 w 537417"/>
                <a:gd name="connsiteY11" fmla="*/ 750094 h 750094"/>
                <a:gd name="connsiteX12" fmla="*/ 527074 w 537417"/>
                <a:gd name="connsiteY12" fmla="*/ 261937 h 750094"/>
                <a:gd name="connsiteX13" fmla="*/ 381818 w 537417"/>
                <a:gd name="connsiteY13" fmla="*/ 138112 h 750094"/>
                <a:gd name="connsiteX14" fmla="*/ 310380 w 537417"/>
                <a:gd name="connsiteY14" fmla="*/ 47625 h 750094"/>
                <a:gd name="connsiteX15" fmla="*/ 291628 w 537417"/>
                <a:gd name="connsiteY15" fmla="*/ 21134 h 750094"/>
                <a:gd name="connsiteX16" fmla="*/ 269899 w 537417"/>
                <a:gd name="connsiteY16" fmla="*/ 2087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7417" h="750094">
                  <a:moveTo>
                    <a:pt x="269899" y="0"/>
                  </a:moveTo>
                  <a:lnTo>
                    <a:pt x="268708" y="1044"/>
                  </a:lnTo>
                  <a:lnTo>
                    <a:pt x="267518" y="0"/>
                  </a:lnTo>
                  <a:lnTo>
                    <a:pt x="267518" y="2087"/>
                  </a:lnTo>
                  <a:lnTo>
                    <a:pt x="245789" y="21134"/>
                  </a:lnTo>
                  <a:cubicBezTo>
                    <a:pt x="237752" y="28179"/>
                    <a:pt x="230608" y="36116"/>
                    <a:pt x="227037" y="47625"/>
                  </a:cubicBezTo>
                  <a:cubicBezTo>
                    <a:pt x="217511" y="82549"/>
                    <a:pt x="143693" y="79374"/>
                    <a:pt x="155599" y="138112"/>
                  </a:cubicBezTo>
                  <a:cubicBezTo>
                    <a:pt x="130993" y="146049"/>
                    <a:pt x="49237" y="165893"/>
                    <a:pt x="10343" y="261937"/>
                  </a:cubicBezTo>
                  <a:cubicBezTo>
                    <a:pt x="-15057" y="317499"/>
                    <a:pt x="-2357" y="549275"/>
                    <a:pt x="148456" y="750094"/>
                  </a:cubicBezTo>
                  <a:lnTo>
                    <a:pt x="267518" y="750094"/>
                  </a:lnTo>
                  <a:lnTo>
                    <a:pt x="269899" y="750094"/>
                  </a:lnTo>
                  <a:lnTo>
                    <a:pt x="388961" y="750094"/>
                  </a:lnTo>
                  <a:cubicBezTo>
                    <a:pt x="539774" y="549275"/>
                    <a:pt x="552474" y="317499"/>
                    <a:pt x="527074" y="261937"/>
                  </a:cubicBezTo>
                  <a:cubicBezTo>
                    <a:pt x="488180" y="165893"/>
                    <a:pt x="406424" y="146049"/>
                    <a:pt x="381818" y="138112"/>
                  </a:cubicBezTo>
                  <a:cubicBezTo>
                    <a:pt x="393724" y="79374"/>
                    <a:pt x="319906" y="82549"/>
                    <a:pt x="310380" y="47625"/>
                  </a:cubicBezTo>
                  <a:cubicBezTo>
                    <a:pt x="306808" y="36116"/>
                    <a:pt x="299665" y="28179"/>
                    <a:pt x="291628" y="21134"/>
                  </a:cubicBezTo>
                  <a:lnTo>
                    <a:pt x="269899" y="2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574" name="타원 3573">
              <a:extLst>
                <a:ext uri="{FF2B5EF4-FFF2-40B4-BE49-F238E27FC236}">
                  <a16:creationId xmlns:a16="http://schemas.microsoft.com/office/drawing/2014/main" id="{9FF26FF0-85CC-453E-B914-E06422F6C0F5}"/>
                </a:ext>
              </a:extLst>
            </p:cNvPr>
            <p:cNvSpPr/>
            <p:nvPr/>
          </p:nvSpPr>
          <p:spPr>
            <a:xfrm>
              <a:off x="9284121" y="25004"/>
              <a:ext cx="252412" cy="2131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381000">
                <a:schemeClr val="bg1">
                  <a:alpha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3595" name="그룹 3594">
              <a:extLst>
                <a:ext uri="{FF2B5EF4-FFF2-40B4-BE49-F238E27FC236}">
                  <a16:creationId xmlns:a16="http://schemas.microsoft.com/office/drawing/2014/main" id="{FB82FE64-24DE-4B6E-9CB6-E288C164A9E1}"/>
                </a:ext>
              </a:extLst>
            </p:cNvPr>
            <p:cNvGrpSpPr/>
            <p:nvPr/>
          </p:nvGrpSpPr>
          <p:grpSpPr>
            <a:xfrm>
              <a:off x="9286182" y="807313"/>
              <a:ext cx="268079" cy="3512676"/>
              <a:chOff x="9286182" y="807313"/>
              <a:chExt cx="268079" cy="3512676"/>
            </a:xfrm>
          </p:grpSpPr>
          <p:sp>
            <p:nvSpPr>
              <p:cNvPr id="3586" name="직사각형 3585">
                <a:extLst>
                  <a:ext uri="{FF2B5EF4-FFF2-40B4-BE49-F238E27FC236}">
                    <a16:creationId xmlns:a16="http://schemas.microsoft.com/office/drawing/2014/main" id="{1A5B5FEC-2225-4FD4-86CB-0CDDEAB02393}"/>
                  </a:ext>
                </a:extLst>
              </p:cNvPr>
              <p:cNvSpPr/>
              <p:nvPr/>
            </p:nvSpPr>
            <p:spPr>
              <a:xfrm>
                <a:off x="9286182" y="809744"/>
                <a:ext cx="26807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33D67"/>
                  </a:gs>
                  <a:gs pos="33000">
                    <a:srgbClr val="335894"/>
                  </a:gs>
                  <a:gs pos="100000">
                    <a:srgbClr val="CEADA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587" name="직사각형 3585">
                <a:extLst>
                  <a:ext uri="{FF2B5EF4-FFF2-40B4-BE49-F238E27FC236}">
                    <a16:creationId xmlns:a16="http://schemas.microsoft.com/office/drawing/2014/main" id="{FC7C5E89-CFC7-45A3-8368-E5826CAED0C2}"/>
                  </a:ext>
                </a:extLst>
              </p:cNvPr>
              <p:cNvSpPr/>
              <p:nvPr/>
            </p:nvSpPr>
            <p:spPr>
              <a:xfrm>
                <a:off x="9410893" y="816813"/>
                <a:ext cx="4571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233D67"/>
                  </a:gs>
                  <a:gs pos="100000">
                    <a:srgbClr val="B6848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594" name="자유형: 도형 3593">
                <a:extLst>
                  <a:ext uri="{FF2B5EF4-FFF2-40B4-BE49-F238E27FC236}">
                    <a16:creationId xmlns:a16="http://schemas.microsoft.com/office/drawing/2014/main" id="{5CDC6F4E-3054-4079-A2A2-FD79E1C6A486}"/>
                  </a:ext>
                </a:extLst>
              </p:cNvPr>
              <p:cNvSpPr/>
              <p:nvPr/>
            </p:nvSpPr>
            <p:spPr>
              <a:xfrm>
                <a:off x="9286287" y="807313"/>
                <a:ext cx="109111" cy="3503176"/>
              </a:xfrm>
              <a:custGeom>
                <a:avLst/>
                <a:gdLst>
                  <a:gd name="connsiteX0" fmla="*/ 38100 w 109111"/>
                  <a:gd name="connsiteY0" fmla="*/ 0 h 3503176"/>
                  <a:gd name="connsiteX1" fmla="*/ 109111 w 109111"/>
                  <a:gd name="connsiteY1" fmla="*/ 0 h 3503176"/>
                  <a:gd name="connsiteX2" fmla="*/ 62199 w 109111"/>
                  <a:gd name="connsiteY2" fmla="*/ 3503176 h 3503176"/>
                  <a:gd name="connsiteX3" fmla="*/ 0 w 109111"/>
                  <a:gd name="connsiteY3" fmla="*/ 3503176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111" h="3503176">
                    <a:moveTo>
                      <a:pt x="38100" y="0"/>
                    </a:moveTo>
                    <a:lnTo>
                      <a:pt x="109111" y="0"/>
                    </a:lnTo>
                    <a:lnTo>
                      <a:pt x="62199" y="3503176"/>
                    </a:lnTo>
                    <a:lnTo>
                      <a:pt x="0" y="3503176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172741"/>
                  </a:gs>
                  <a:gs pos="100000">
                    <a:srgbClr val="92585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1"/>
              </a:p>
            </p:txBody>
          </p:sp>
        </p:grpSp>
        <p:grpSp>
          <p:nvGrpSpPr>
            <p:cNvPr id="3596" name="그룹 3595">
              <a:extLst>
                <a:ext uri="{FF2B5EF4-FFF2-40B4-BE49-F238E27FC236}">
                  <a16:creationId xmlns:a16="http://schemas.microsoft.com/office/drawing/2014/main" id="{211489A4-7008-42AF-A925-79C387FC40C1}"/>
                </a:ext>
              </a:extLst>
            </p:cNvPr>
            <p:cNvGrpSpPr/>
            <p:nvPr/>
          </p:nvGrpSpPr>
          <p:grpSpPr>
            <a:xfrm>
              <a:off x="9212869" y="380649"/>
              <a:ext cx="394915" cy="454085"/>
              <a:chOff x="9212869" y="380649"/>
              <a:chExt cx="394915" cy="454085"/>
            </a:xfrm>
          </p:grpSpPr>
          <p:grpSp>
            <p:nvGrpSpPr>
              <p:cNvPr id="3578" name="그룹 3577">
                <a:extLst>
                  <a:ext uri="{FF2B5EF4-FFF2-40B4-BE49-F238E27FC236}">
                    <a16:creationId xmlns:a16="http://schemas.microsoft.com/office/drawing/2014/main" id="{8DC58C36-8C97-4468-A01B-2D7B9F44A7AA}"/>
                  </a:ext>
                </a:extLst>
              </p:cNvPr>
              <p:cNvGrpSpPr/>
              <p:nvPr/>
            </p:nvGrpSpPr>
            <p:grpSpPr>
              <a:xfrm>
                <a:off x="9212869" y="380649"/>
                <a:ext cx="394915" cy="454085"/>
                <a:chOff x="9679036" y="102929"/>
                <a:chExt cx="657970" cy="756553"/>
              </a:xfrm>
            </p:grpSpPr>
            <p:sp>
              <p:nvSpPr>
                <p:cNvPr id="3575" name="자유형: 도형 3574">
                  <a:extLst>
                    <a:ext uri="{FF2B5EF4-FFF2-40B4-BE49-F238E27FC236}">
                      <a16:creationId xmlns:a16="http://schemas.microsoft.com/office/drawing/2014/main" id="{72B9FDD6-28FD-4052-8E8B-F2A79FF2A21A}"/>
                    </a:ext>
                  </a:extLst>
                </p:cNvPr>
                <p:cNvSpPr/>
                <p:nvPr/>
              </p:nvSpPr>
              <p:spPr>
                <a:xfrm>
                  <a:off x="9679036" y="102929"/>
                  <a:ext cx="657970" cy="756124"/>
                </a:xfrm>
                <a:custGeom>
                  <a:avLst/>
                  <a:gdLst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0 w 298450"/>
                    <a:gd name="connsiteY15" fmla="*/ 25400 h 352425"/>
                    <a:gd name="connsiteX0" fmla="*/ 6350 w 304800"/>
                    <a:gd name="connsiteY0" fmla="*/ 25400 h 352425"/>
                    <a:gd name="connsiteX1" fmla="*/ 206375 w 304800"/>
                    <a:gd name="connsiteY1" fmla="*/ 0 h 352425"/>
                    <a:gd name="connsiteX2" fmla="*/ 304800 w 304800"/>
                    <a:gd name="connsiteY2" fmla="*/ 19050 h 352425"/>
                    <a:gd name="connsiteX3" fmla="*/ 295275 w 304800"/>
                    <a:gd name="connsiteY3" fmla="*/ 50800 h 352425"/>
                    <a:gd name="connsiteX4" fmla="*/ 238125 w 304800"/>
                    <a:gd name="connsiteY4" fmla="*/ 76200 h 352425"/>
                    <a:gd name="connsiteX5" fmla="*/ 238125 w 304800"/>
                    <a:gd name="connsiteY5" fmla="*/ 206375 h 352425"/>
                    <a:gd name="connsiteX6" fmla="*/ 266700 w 304800"/>
                    <a:gd name="connsiteY6" fmla="*/ 282575 h 352425"/>
                    <a:gd name="connsiteX7" fmla="*/ 247650 w 304800"/>
                    <a:gd name="connsiteY7" fmla="*/ 333375 h 352425"/>
                    <a:gd name="connsiteX8" fmla="*/ 222250 w 304800"/>
                    <a:gd name="connsiteY8" fmla="*/ 333375 h 352425"/>
                    <a:gd name="connsiteX9" fmla="*/ 123825 w 304800"/>
                    <a:gd name="connsiteY9" fmla="*/ 352425 h 352425"/>
                    <a:gd name="connsiteX10" fmla="*/ 66675 w 304800"/>
                    <a:gd name="connsiteY10" fmla="*/ 333375 h 352425"/>
                    <a:gd name="connsiteX11" fmla="*/ 38100 w 304800"/>
                    <a:gd name="connsiteY11" fmla="*/ 282575 h 352425"/>
                    <a:gd name="connsiteX12" fmla="*/ 69850 w 304800"/>
                    <a:gd name="connsiteY12" fmla="*/ 238125 h 352425"/>
                    <a:gd name="connsiteX13" fmla="*/ 79375 w 304800"/>
                    <a:gd name="connsiteY13" fmla="*/ 206375 h 352425"/>
                    <a:gd name="connsiteX14" fmla="*/ 79375 w 304800"/>
                    <a:gd name="connsiteY14" fmla="*/ 92075 h 352425"/>
                    <a:gd name="connsiteX15" fmla="*/ 0 w 304800"/>
                    <a:gd name="connsiteY15" fmla="*/ 57150 h 352425"/>
                    <a:gd name="connsiteX16" fmla="*/ 6350 w 304800"/>
                    <a:gd name="connsiteY16" fmla="*/ 25400 h 352425"/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793 w 298450"/>
                    <a:gd name="connsiteY15" fmla="*/ 57150 h 352425"/>
                    <a:gd name="connsiteX16" fmla="*/ 0 w 298450"/>
                    <a:gd name="connsiteY16" fmla="*/ 25400 h 352425"/>
                    <a:gd name="connsiteX0" fmla="*/ 3981 w 302431"/>
                    <a:gd name="connsiteY0" fmla="*/ 25400 h 352425"/>
                    <a:gd name="connsiteX1" fmla="*/ 204006 w 302431"/>
                    <a:gd name="connsiteY1" fmla="*/ 0 h 352425"/>
                    <a:gd name="connsiteX2" fmla="*/ 302431 w 302431"/>
                    <a:gd name="connsiteY2" fmla="*/ 19050 h 352425"/>
                    <a:gd name="connsiteX3" fmla="*/ 292906 w 302431"/>
                    <a:gd name="connsiteY3" fmla="*/ 50800 h 352425"/>
                    <a:gd name="connsiteX4" fmla="*/ 235756 w 302431"/>
                    <a:gd name="connsiteY4" fmla="*/ 76200 h 352425"/>
                    <a:gd name="connsiteX5" fmla="*/ 235756 w 302431"/>
                    <a:gd name="connsiteY5" fmla="*/ 206375 h 352425"/>
                    <a:gd name="connsiteX6" fmla="*/ 264331 w 302431"/>
                    <a:gd name="connsiteY6" fmla="*/ 282575 h 352425"/>
                    <a:gd name="connsiteX7" fmla="*/ 245281 w 302431"/>
                    <a:gd name="connsiteY7" fmla="*/ 333375 h 352425"/>
                    <a:gd name="connsiteX8" fmla="*/ 219881 w 302431"/>
                    <a:gd name="connsiteY8" fmla="*/ 333375 h 352425"/>
                    <a:gd name="connsiteX9" fmla="*/ 121456 w 302431"/>
                    <a:gd name="connsiteY9" fmla="*/ 352425 h 352425"/>
                    <a:gd name="connsiteX10" fmla="*/ 64306 w 302431"/>
                    <a:gd name="connsiteY10" fmla="*/ 333375 h 352425"/>
                    <a:gd name="connsiteX11" fmla="*/ 35731 w 302431"/>
                    <a:gd name="connsiteY11" fmla="*/ 282575 h 352425"/>
                    <a:gd name="connsiteX12" fmla="*/ 67481 w 302431"/>
                    <a:gd name="connsiteY12" fmla="*/ 238125 h 352425"/>
                    <a:gd name="connsiteX13" fmla="*/ 77006 w 302431"/>
                    <a:gd name="connsiteY13" fmla="*/ 206375 h 352425"/>
                    <a:gd name="connsiteX14" fmla="*/ 77006 w 302431"/>
                    <a:gd name="connsiteY14" fmla="*/ 92075 h 352425"/>
                    <a:gd name="connsiteX15" fmla="*/ 11 w 302431"/>
                    <a:gd name="connsiteY15" fmla="*/ 57150 h 352425"/>
                    <a:gd name="connsiteX16" fmla="*/ 3981 w 302431"/>
                    <a:gd name="connsiteY16" fmla="*/ 25400 h 352425"/>
                    <a:gd name="connsiteX0" fmla="*/ 0 w 305594"/>
                    <a:gd name="connsiteY0" fmla="*/ 25400 h 352425"/>
                    <a:gd name="connsiteX1" fmla="*/ 207169 w 305594"/>
                    <a:gd name="connsiteY1" fmla="*/ 0 h 352425"/>
                    <a:gd name="connsiteX2" fmla="*/ 305594 w 305594"/>
                    <a:gd name="connsiteY2" fmla="*/ 19050 h 352425"/>
                    <a:gd name="connsiteX3" fmla="*/ 296069 w 305594"/>
                    <a:gd name="connsiteY3" fmla="*/ 50800 h 352425"/>
                    <a:gd name="connsiteX4" fmla="*/ 238919 w 305594"/>
                    <a:gd name="connsiteY4" fmla="*/ 76200 h 352425"/>
                    <a:gd name="connsiteX5" fmla="*/ 238919 w 305594"/>
                    <a:gd name="connsiteY5" fmla="*/ 206375 h 352425"/>
                    <a:gd name="connsiteX6" fmla="*/ 267494 w 305594"/>
                    <a:gd name="connsiteY6" fmla="*/ 282575 h 352425"/>
                    <a:gd name="connsiteX7" fmla="*/ 248444 w 305594"/>
                    <a:gd name="connsiteY7" fmla="*/ 333375 h 352425"/>
                    <a:gd name="connsiteX8" fmla="*/ 223044 w 305594"/>
                    <a:gd name="connsiteY8" fmla="*/ 333375 h 352425"/>
                    <a:gd name="connsiteX9" fmla="*/ 124619 w 305594"/>
                    <a:gd name="connsiteY9" fmla="*/ 352425 h 352425"/>
                    <a:gd name="connsiteX10" fmla="*/ 67469 w 305594"/>
                    <a:gd name="connsiteY10" fmla="*/ 333375 h 352425"/>
                    <a:gd name="connsiteX11" fmla="*/ 38894 w 305594"/>
                    <a:gd name="connsiteY11" fmla="*/ 282575 h 352425"/>
                    <a:gd name="connsiteX12" fmla="*/ 70644 w 305594"/>
                    <a:gd name="connsiteY12" fmla="*/ 238125 h 352425"/>
                    <a:gd name="connsiteX13" fmla="*/ 80169 w 305594"/>
                    <a:gd name="connsiteY13" fmla="*/ 206375 h 352425"/>
                    <a:gd name="connsiteX14" fmla="*/ 80169 w 305594"/>
                    <a:gd name="connsiteY14" fmla="*/ 92075 h 352425"/>
                    <a:gd name="connsiteX15" fmla="*/ 3174 w 305594"/>
                    <a:gd name="connsiteY15" fmla="*/ 57150 h 352425"/>
                    <a:gd name="connsiteX16" fmla="*/ 0 w 305594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292918 w 302443"/>
                    <a:gd name="connsiteY3" fmla="*/ 50800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302443 w 302443"/>
                    <a:gd name="connsiteY3" fmla="*/ 53181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35768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28624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6676" h="352425">
                      <a:moveTo>
                        <a:pt x="1611" y="25400"/>
                      </a:moveTo>
                      <a:lnTo>
                        <a:pt x="204018" y="0"/>
                      </a:lnTo>
                      <a:lnTo>
                        <a:pt x="302443" y="19050"/>
                      </a:lnTo>
                      <a:cubicBezTo>
                        <a:pt x="302443" y="30427"/>
                        <a:pt x="311968" y="41804"/>
                        <a:pt x="302443" y="53181"/>
                      </a:cubicBezTo>
                      <a:lnTo>
                        <a:pt x="228624" y="76200"/>
                      </a:lnTo>
                      <a:lnTo>
                        <a:pt x="228624" y="206375"/>
                      </a:lnTo>
                      <a:lnTo>
                        <a:pt x="264343" y="282575"/>
                      </a:lnTo>
                      <a:lnTo>
                        <a:pt x="245293" y="333375"/>
                      </a:lnTo>
                      <a:lnTo>
                        <a:pt x="219893" y="333375"/>
                      </a:lnTo>
                      <a:lnTo>
                        <a:pt x="121468" y="352425"/>
                      </a:lnTo>
                      <a:lnTo>
                        <a:pt x="64318" y="333375"/>
                      </a:lnTo>
                      <a:lnTo>
                        <a:pt x="35743" y="282575"/>
                      </a:lnTo>
                      <a:lnTo>
                        <a:pt x="67493" y="238125"/>
                      </a:lnTo>
                      <a:lnTo>
                        <a:pt x="77018" y="206375"/>
                      </a:lnTo>
                      <a:lnTo>
                        <a:pt x="77018" y="92075"/>
                      </a:lnTo>
                      <a:cubicBezTo>
                        <a:pt x="62201" y="77258"/>
                        <a:pt x="14840" y="71967"/>
                        <a:pt x="23" y="57150"/>
                      </a:cubicBezTo>
                      <a:cubicBezTo>
                        <a:pt x="-241" y="46567"/>
                        <a:pt x="1875" y="35983"/>
                        <a:pt x="1611" y="254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97536D"/>
                    </a:gs>
                    <a:gs pos="100000">
                      <a:srgbClr val="FFFFFF"/>
                    </a:gs>
                  </a:gsLst>
                  <a:lin ang="20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6" name="자유형: 도형 3575">
                  <a:extLst>
                    <a:ext uri="{FF2B5EF4-FFF2-40B4-BE49-F238E27FC236}">
                      <a16:creationId xmlns:a16="http://schemas.microsoft.com/office/drawing/2014/main" id="{3EB98723-E2D5-4759-84F9-63CAE5F0A91C}"/>
                    </a:ext>
                  </a:extLst>
                </p:cNvPr>
                <p:cNvSpPr/>
                <p:nvPr/>
              </p:nvSpPr>
              <p:spPr>
                <a:xfrm>
                  <a:off x="9684543" y="166508"/>
                  <a:ext cx="617488" cy="443092"/>
                </a:xfrm>
                <a:custGeom>
                  <a:avLst/>
                  <a:gdLst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14313 w 278606"/>
                    <a:gd name="connsiteY3" fmla="*/ 47625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23838 w 278606"/>
                    <a:gd name="connsiteY3" fmla="*/ 52388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83368"/>
                    <a:gd name="connsiteY0" fmla="*/ 28575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28575 h 197644"/>
                    <a:gd name="connsiteX0" fmla="*/ 0 w 283368"/>
                    <a:gd name="connsiteY0" fmla="*/ 38100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38100 h 197644"/>
                    <a:gd name="connsiteX0" fmla="*/ 0 w 286698"/>
                    <a:gd name="connsiteY0" fmla="*/ 28111 h 197644"/>
                    <a:gd name="connsiteX1" fmla="*/ 198593 w 286698"/>
                    <a:gd name="connsiteY1" fmla="*/ 0 h 197644"/>
                    <a:gd name="connsiteX2" fmla="*/ 286698 w 286698"/>
                    <a:gd name="connsiteY2" fmla="*/ 28575 h 197644"/>
                    <a:gd name="connsiteX3" fmla="*/ 227168 w 286698"/>
                    <a:gd name="connsiteY3" fmla="*/ 52388 h 197644"/>
                    <a:gd name="connsiteX4" fmla="*/ 162874 w 286698"/>
                    <a:gd name="connsiteY4" fmla="*/ 73819 h 197644"/>
                    <a:gd name="connsiteX5" fmla="*/ 153349 w 286698"/>
                    <a:gd name="connsiteY5" fmla="*/ 197644 h 197644"/>
                    <a:gd name="connsiteX6" fmla="*/ 72386 w 286698"/>
                    <a:gd name="connsiteY6" fmla="*/ 197644 h 197644"/>
                    <a:gd name="connsiteX7" fmla="*/ 72386 w 286698"/>
                    <a:gd name="connsiteY7" fmla="*/ 61913 h 197644"/>
                    <a:gd name="connsiteX8" fmla="*/ 0 w 286698"/>
                    <a:gd name="connsiteY8" fmla="*/ 2811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3496 w 287808"/>
                    <a:gd name="connsiteY6" fmla="*/ 197644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4606 w 287808"/>
                    <a:gd name="connsiteY6" fmla="*/ 184325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86545"/>
                    <a:gd name="connsiteX1" fmla="*/ 199703 w 287808"/>
                    <a:gd name="connsiteY1" fmla="*/ 0 h 186545"/>
                    <a:gd name="connsiteX2" fmla="*/ 287808 w 287808"/>
                    <a:gd name="connsiteY2" fmla="*/ 28575 h 186545"/>
                    <a:gd name="connsiteX3" fmla="*/ 228278 w 287808"/>
                    <a:gd name="connsiteY3" fmla="*/ 52388 h 186545"/>
                    <a:gd name="connsiteX4" fmla="*/ 163984 w 287808"/>
                    <a:gd name="connsiteY4" fmla="*/ 73819 h 186545"/>
                    <a:gd name="connsiteX5" fmla="*/ 154459 w 287808"/>
                    <a:gd name="connsiteY5" fmla="*/ 186545 h 186545"/>
                    <a:gd name="connsiteX6" fmla="*/ 74606 w 287808"/>
                    <a:gd name="connsiteY6" fmla="*/ 184325 h 186545"/>
                    <a:gd name="connsiteX7" fmla="*/ 73496 w 287808"/>
                    <a:gd name="connsiteY7" fmla="*/ 61913 h 186545"/>
                    <a:gd name="connsiteX8" fmla="*/ 0 w 287808"/>
                    <a:gd name="connsiteY8" fmla="*/ 29221 h 186545"/>
                    <a:gd name="connsiteX0" fmla="*/ 0 w 287808"/>
                    <a:gd name="connsiteY0" fmla="*/ 29221 h 205413"/>
                    <a:gd name="connsiteX1" fmla="*/ 199703 w 287808"/>
                    <a:gd name="connsiteY1" fmla="*/ 0 h 205413"/>
                    <a:gd name="connsiteX2" fmla="*/ 287808 w 287808"/>
                    <a:gd name="connsiteY2" fmla="*/ 28575 h 205413"/>
                    <a:gd name="connsiteX3" fmla="*/ 228278 w 287808"/>
                    <a:gd name="connsiteY3" fmla="*/ 52388 h 205413"/>
                    <a:gd name="connsiteX4" fmla="*/ 163984 w 287808"/>
                    <a:gd name="connsiteY4" fmla="*/ 73819 h 205413"/>
                    <a:gd name="connsiteX5" fmla="*/ 154459 w 287808"/>
                    <a:gd name="connsiteY5" fmla="*/ 186545 h 205413"/>
                    <a:gd name="connsiteX6" fmla="*/ 77936 w 287808"/>
                    <a:gd name="connsiteY6" fmla="*/ 205413 h 205413"/>
                    <a:gd name="connsiteX7" fmla="*/ 73496 w 287808"/>
                    <a:gd name="connsiteY7" fmla="*/ 61913 h 205413"/>
                    <a:gd name="connsiteX8" fmla="*/ 0 w 287808"/>
                    <a:gd name="connsiteY8" fmla="*/ 29221 h 20541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808" h="206523">
                      <a:moveTo>
                        <a:pt x="0" y="29221"/>
                      </a:moveTo>
                      <a:lnTo>
                        <a:pt x="199703" y="0"/>
                      </a:lnTo>
                      <a:lnTo>
                        <a:pt x="287808" y="28575"/>
                      </a:lnTo>
                      <a:lnTo>
                        <a:pt x="228278" y="52388"/>
                      </a:lnTo>
                      <a:lnTo>
                        <a:pt x="163984" y="73819"/>
                      </a:lnTo>
                      <a:lnTo>
                        <a:pt x="154459" y="186545"/>
                      </a:lnTo>
                      <a:lnTo>
                        <a:pt x="65727" y="206523"/>
                      </a:lnTo>
                      <a:cubicBezTo>
                        <a:pt x="81637" y="173859"/>
                        <a:pt x="74236" y="141193"/>
                        <a:pt x="73496" y="61913"/>
                      </a:cubicBezTo>
                      <a:lnTo>
                        <a:pt x="0" y="29221"/>
                      </a:lnTo>
                      <a:close/>
                    </a:path>
                  </a:pathLst>
                </a:custGeom>
                <a:solidFill>
                  <a:srgbClr val="8546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7" name="자유형: 도형 3576">
                  <a:extLst>
                    <a:ext uri="{FF2B5EF4-FFF2-40B4-BE49-F238E27FC236}">
                      <a16:creationId xmlns:a16="http://schemas.microsoft.com/office/drawing/2014/main" id="{255EF023-1067-4F33-B37A-CE2F7187F708}"/>
                    </a:ext>
                  </a:extLst>
                </p:cNvPr>
                <p:cNvSpPr/>
                <p:nvPr/>
              </p:nvSpPr>
              <p:spPr>
                <a:xfrm>
                  <a:off x="9756762" y="673179"/>
                  <a:ext cx="458763" cy="186303"/>
                </a:xfrm>
                <a:custGeom>
                  <a:avLst/>
                  <a:gdLst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195262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204141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8278"/>
                    <a:gd name="connsiteY0" fmla="*/ 16669 h 85725"/>
                    <a:gd name="connsiteX1" fmla="*/ 42862 w 208278"/>
                    <a:gd name="connsiteY1" fmla="*/ 52387 h 85725"/>
                    <a:gd name="connsiteX2" fmla="*/ 90487 w 208278"/>
                    <a:gd name="connsiteY2" fmla="*/ 57150 h 85725"/>
                    <a:gd name="connsiteX3" fmla="*/ 88106 w 208278"/>
                    <a:gd name="connsiteY3" fmla="*/ 23812 h 85725"/>
                    <a:gd name="connsiteX4" fmla="*/ 116681 w 208278"/>
                    <a:gd name="connsiteY4" fmla="*/ 2381 h 85725"/>
                    <a:gd name="connsiteX5" fmla="*/ 130968 w 208278"/>
                    <a:gd name="connsiteY5" fmla="*/ 45244 h 85725"/>
                    <a:gd name="connsiteX6" fmla="*/ 171450 w 208278"/>
                    <a:gd name="connsiteY6" fmla="*/ 45244 h 85725"/>
                    <a:gd name="connsiteX7" fmla="*/ 159543 w 208278"/>
                    <a:gd name="connsiteY7" fmla="*/ 16669 h 85725"/>
                    <a:gd name="connsiteX8" fmla="*/ 176212 w 208278"/>
                    <a:gd name="connsiteY8" fmla="*/ 0 h 85725"/>
                    <a:gd name="connsiteX9" fmla="*/ 208278 w 208278"/>
                    <a:gd name="connsiteY9" fmla="*/ 49057 h 85725"/>
                    <a:gd name="connsiteX10" fmla="*/ 204141 w 208278"/>
                    <a:gd name="connsiteY10" fmla="*/ 66675 h 85725"/>
                    <a:gd name="connsiteX11" fmla="*/ 80962 w 208278"/>
                    <a:gd name="connsiteY11" fmla="*/ 85725 h 85725"/>
                    <a:gd name="connsiteX12" fmla="*/ 21431 w 208278"/>
                    <a:gd name="connsiteY12" fmla="*/ 66675 h 85725"/>
                    <a:gd name="connsiteX13" fmla="*/ 0 w 208278"/>
                    <a:gd name="connsiteY13" fmla="*/ 16669 h 85725"/>
                    <a:gd name="connsiteX0" fmla="*/ 0 w 213827"/>
                    <a:gd name="connsiteY0" fmla="*/ 17779 h 85725"/>
                    <a:gd name="connsiteX1" fmla="*/ 48411 w 213827"/>
                    <a:gd name="connsiteY1" fmla="*/ 52387 h 85725"/>
                    <a:gd name="connsiteX2" fmla="*/ 96036 w 213827"/>
                    <a:gd name="connsiteY2" fmla="*/ 57150 h 85725"/>
                    <a:gd name="connsiteX3" fmla="*/ 93655 w 213827"/>
                    <a:gd name="connsiteY3" fmla="*/ 23812 h 85725"/>
                    <a:gd name="connsiteX4" fmla="*/ 122230 w 213827"/>
                    <a:gd name="connsiteY4" fmla="*/ 2381 h 85725"/>
                    <a:gd name="connsiteX5" fmla="*/ 136517 w 213827"/>
                    <a:gd name="connsiteY5" fmla="*/ 45244 h 85725"/>
                    <a:gd name="connsiteX6" fmla="*/ 176999 w 213827"/>
                    <a:gd name="connsiteY6" fmla="*/ 45244 h 85725"/>
                    <a:gd name="connsiteX7" fmla="*/ 165092 w 213827"/>
                    <a:gd name="connsiteY7" fmla="*/ 16669 h 85725"/>
                    <a:gd name="connsiteX8" fmla="*/ 181761 w 213827"/>
                    <a:gd name="connsiteY8" fmla="*/ 0 h 85725"/>
                    <a:gd name="connsiteX9" fmla="*/ 213827 w 213827"/>
                    <a:gd name="connsiteY9" fmla="*/ 49057 h 85725"/>
                    <a:gd name="connsiteX10" fmla="*/ 209690 w 213827"/>
                    <a:gd name="connsiteY10" fmla="*/ 66675 h 85725"/>
                    <a:gd name="connsiteX11" fmla="*/ 86511 w 213827"/>
                    <a:gd name="connsiteY11" fmla="*/ 85725 h 85725"/>
                    <a:gd name="connsiteX12" fmla="*/ 26980 w 213827"/>
                    <a:gd name="connsiteY12" fmla="*/ 66675 h 85725"/>
                    <a:gd name="connsiteX13" fmla="*/ 0 w 213827"/>
                    <a:gd name="connsiteY13" fmla="*/ 17779 h 8572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6980 w 213827"/>
                    <a:gd name="connsiteY12" fmla="*/ 66675 h 86835"/>
                    <a:gd name="connsiteX13" fmla="*/ 0 w 213827"/>
                    <a:gd name="connsiteY13" fmla="*/ 17779 h 8683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8090 w 213827"/>
                    <a:gd name="connsiteY12" fmla="*/ 67785 h 86835"/>
                    <a:gd name="connsiteX13" fmla="*/ 0 w 213827"/>
                    <a:gd name="connsiteY13" fmla="*/ 17779 h 8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3827" h="86835">
                      <a:moveTo>
                        <a:pt x="0" y="17779"/>
                      </a:moveTo>
                      <a:lnTo>
                        <a:pt x="48411" y="52387"/>
                      </a:lnTo>
                      <a:lnTo>
                        <a:pt x="96036" y="57150"/>
                      </a:lnTo>
                      <a:lnTo>
                        <a:pt x="93655" y="23812"/>
                      </a:lnTo>
                      <a:lnTo>
                        <a:pt x="122230" y="2381"/>
                      </a:lnTo>
                      <a:lnTo>
                        <a:pt x="136517" y="45244"/>
                      </a:lnTo>
                      <a:lnTo>
                        <a:pt x="176999" y="45244"/>
                      </a:lnTo>
                      <a:lnTo>
                        <a:pt x="165092" y="16669"/>
                      </a:lnTo>
                      <a:lnTo>
                        <a:pt x="181761" y="0"/>
                      </a:lnTo>
                      <a:lnTo>
                        <a:pt x="213827" y="49057"/>
                      </a:lnTo>
                      <a:lnTo>
                        <a:pt x="209690" y="66675"/>
                      </a:lnTo>
                      <a:lnTo>
                        <a:pt x="84291" y="86835"/>
                      </a:lnTo>
                      <a:lnTo>
                        <a:pt x="28090" y="67785"/>
                      </a:lnTo>
                      <a:lnTo>
                        <a:pt x="0" y="17779"/>
                      </a:lnTo>
                      <a:close/>
                    </a:path>
                  </a:pathLst>
                </a:custGeom>
                <a:solidFill>
                  <a:srgbClr val="4325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3585" name="자유형: 도형 3584">
                <a:extLst>
                  <a:ext uri="{FF2B5EF4-FFF2-40B4-BE49-F238E27FC236}">
                    <a16:creationId xmlns:a16="http://schemas.microsoft.com/office/drawing/2014/main" id="{B98F85C0-67D9-4C67-AC9C-6656D2D83F57}"/>
                  </a:ext>
                </a:extLst>
              </p:cNvPr>
              <p:cNvSpPr/>
              <p:nvPr/>
            </p:nvSpPr>
            <p:spPr>
              <a:xfrm rot="20891184">
                <a:off x="9298770" y="662181"/>
                <a:ext cx="196850" cy="34925"/>
              </a:xfrm>
              <a:custGeom>
                <a:avLst/>
                <a:gdLst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2225"/>
                  <a:gd name="connsiteX1" fmla="*/ 123825 w 257175"/>
                  <a:gd name="connsiteY1" fmla="*/ 0 h 22225"/>
                  <a:gd name="connsiteX2" fmla="*/ 257175 w 257175"/>
                  <a:gd name="connsiteY2" fmla="*/ 22225 h 22225"/>
                  <a:gd name="connsiteX0" fmla="*/ 0 w 257175"/>
                  <a:gd name="connsiteY0" fmla="*/ 9570 h 28620"/>
                  <a:gd name="connsiteX1" fmla="*/ 123825 w 257175"/>
                  <a:gd name="connsiteY1" fmla="*/ 6395 h 28620"/>
                  <a:gd name="connsiteX2" fmla="*/ 257175 w 257175"/>
                  <a:gd name="connsiteY2" fmla="*/ 28620 h 28620"/>
                  <a:gd name="connsiteX0" fmla="*/ 0 w 257175"/>
                  <a:gd name="connsiteY0" fmla="*/ 6772 h 25822"/>
                  <a:gd name="connsiteX1" fmla="*/ 123825 w 257175"/>
                  <a:gd name="connsiteY1" fmla="*/ 3597 h 25822"/>
                  <a:gd name="connsiteX2" fmla="*/ 257175 w 257175"/>
                  <a:gd name="connsiteY2" fmla="*/ 25822 h 25822"/>
                  <a:gd name="connsiteX0" fmla="*/ 0 w 212725"/>
                  <a:gd name="connsiteY0" fmla="*/ 6772 h 22647"/>
                  <a:gd name="connsiteX1" fmla="*/ 123825 w 212725"/>
                  <a:gd name="connsiteY1" fmla="*/ 3597 h 22647"/>
                  <a:gd name="connsiteX2" fmla="*/ 212725 w 212725"/>
                  <a:gd name="connsiteY2" fmla="*/ 22647 h 22647"/>
                  <a:gd name="connsiteX0" fmla="*/ 0 w 212725"/>
                  <a:gd name="connsiteY0" fmla="*/ 9926 h 25801"/>
                  <a:gd name="connsiteX1" fmla="*/ 123825 w 212725"/>
                  <a:gd name="connsiteY1" fmla="*/ 6751 h 25801"/>
                  <a:gd name="connsiteX2" fmla="*/ 212725 w 212725"/>
                  <a:gd name="connsiteY2" fmla="*/ 25801 h 25801"/>
                  <a:gd name="connsiteX0" fmla="*/ 0 w 209550"/>
                  <a:gd name="connsiteY0" fmla="*/ 8449 h 27499"/>
                  <a:gd name="connsiteX1" fmla="*/ 120650 w 209550"/>
                  <a:gd name="connsiteY1" fmla="*/ 8449 h 27499"/>
                  <a:gd name="connsiteX2" fmla="*/ 209550 w 209550"/>
                  <a:gd name="connsiteY2" fmla="*/ 27499 h 27499"/>
                  <a:gd name="connsiteX0" fmla="*/ 0 w 209550"/>
                  <a:gd name="connsiteY0" fmla="*/ 18901 h 37951"/>
                  <a:gd name="connsiteX1" fmla="*/ 120650 w 209550"/>
                  <a:gd name="connsiteY1" fmla="*/ 3026 h 37951"/>
                  <a:gd name="connsiteX2" fmla="*/ 209550 w 209550"/>
                  <a:gd name="connsiteY2" fmla="*/ 37951 h 37951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196850"/>
                  <a:gd name="connsiteY0" fmla="*/ 6959 h 35534"/>
                  <a:gd name="connsiteX1" fmla="*/ 107950 w 196850"/>
                  <a:gd name="connsiteY1" fmla="*/ 609 h 35534"/>
                  <a:gd name="connsiteX2" fmla="*/ 196850 w 196850"/>
                  <a:gd name="connsiteY2" fmla="*/ 35534 h 35534"/>
                  <a:gd name="connsiteX0" fmla="*/ 0 w 196850"/>
                  <a:gd name="connsiteY0" fmla="*/ 6350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  <a:gd name="connsiteX0" fmla="*/ 0 w 196850"/>
                  <a:gd name="connsiteY0" fmla="*/ 3175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850" h="34925">
                    <a:moveTo>
                      <a:pt x="0" y="3175"/>
                    </a:moveTo>
                    <a:cubicBezTo>
                      <a:pt x="57150" y="-1058"/>
                      <a:pt x="44450" y="4233"/>
                      <a:pt x="107950" y="0"/>
                    </a:cubicBezTo>
                    <a:cubicBezTo>
                      <a:pt x="180975" y="15875"/>
                      <a:pt x="168275" y="19050"/>
                      <a:pt x="196850" y="34925"/>
                    </a:cubicBezTo>
                  </a:path>
                </a:pathLst>
              </a:custGeom>
              <a:noFill/>
              <a:ln w="19050">
                <a:solidFill>
                  <a:srgbClr val="4A23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601" name="자유형: 도형 3600">
              <a:extLst>
                <a:ext uri="{FF2B5EF4-FFF2-40B4-BE49-F238E27FC236}">
                  <a16:creationId xmlns:a16="http://schemas.microsoft.com/office/drawing/2014/main" id="{148000CE-51AB-4DA2-9074-EE8DCB337544}"/>
                </a:ext>
              </a:extLst>
            </p:cNvPr>
            <p:cNvSpPr/>
            <p:nvPr/>
          </p:nvSpPr>
          <p:spPr>
            <a:xfrm>
              <a:off x="9091541" y="4236581"/>
              <a:ext cx="657359" cy="321475"/>
            </a:xfrm>
            <a:custGeom>
              <a:avLst/>
              <a:gdLst>
                <a:gd name="connsiteX0" fmla="*/ 630856 w 2136870"/>
                <a:gd name="connsiteY0" fmla="*/ 0 h 1081366"/>
                <a:gd name="connsiteX1" fmla="*/ 1062085 w 2136870"/>
                <a:gd name="connsiteY1" fmla="*/ 0 h 1081366"/>
                <a:gd name="connsiteX2" fmla="*/ 1074785 w 2136870"/>
                <a:gd name="connsiteY2" fmla="*/ 0 h 1081366"/>
                <a:gd name="connsiteX3" fmla="*/ 1506014 w 2136870"/>
                <a:gd name="connsiteY3" fmla="*/ 0 h 1081366"/>
                <a:gd name="connsiteX4" fmla="*/ 1506014 w 2136870"/>
                <a:gd name="connsiteY4" fmla="*/ 159359 h 1081366"/>
                <a:gd name="connsiteX5" fmla="*/ 1506014 w 2136870"/>
                <a:gd name="connsiteY5" fmla="*/ 318719 h 1081366"/>
                <a:gd name="connsiteX6" fmla="*/ 2132067 w 2136870"/>
                <a:gd name="connsiteY6" fmla="*/ 865093 h 1081366"/>
                <a:gd name="connsiteX7" fmla="*/ 1995474 w 2136870"/>
                <a:gd name="connsiteY7" fmla="*/ 1081366 h 1081366"/>
                <a:gd name="connsiteX8" fmla="*/ 1074785 w 2136870"/>
                <a:gd name="connsiteY8" fmla="*/ 1081366 h 1081366"/>
                <a:gd name="connsiteX9" fmla="*/ 1062085 w 2136870"/>
                <a:gd name="connsiteY9" fmla="*/ 1081366 h 1081366"/>
                <a:gd name="connsiteX10" fmla="*/ 141396 w 2136870"/>
                <a:gd name="connsiteY10" fmla="*/ 1081366 h 1081366"/>
                <a:gd name="connsiteX11" fmla="*/ 4802 w 2136870"/>
                <a:gd name="connsiteY11" fmla="*/ 865093 h 1081366"/>
                <a:gd name="connsiteX12" fmla="*/ 630856 w 2136870"/>
                <a:gd name="connsiteY12" fmla="*/ 318719 h 1081366"/>
                <a:gd name="connsiteX13" fmla="*/ 630856 w 2136870"/>
                <a:gd name="connsiteY13" fmla="*/ 159359 h 1081366"/>
                <a:gd name="connsiteX14" fmla="*/ 630856 w 2136870"/>
                <a:gd name="connsiteY14" fmla="*/ 0 h 108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870" h="1081366">
                  <a:moveTo>
                    <a:pt x="630856" y="0"/>
                  </a:moveTo>
                  <a:lnTo>
                    <a:pt x="1062085" y="0"/>
                  </a:lnTo>
                  <a:lnTo>
                    <a:pt x="1074785" y="0"/>
                  </a:lnTo>
                  <a:lnTo>
                    <a:pt x="1506014" y="0"/>
                  </a:lnTo>
                  <a:cubicBezTo>
                    <a:pt x="1572690" y="15022"/>
                    <a:pt x="1604440" y="103062"/>
                    <a:pt x="1506014" y="159359"/>
                  </a:cubicBezTo>
                  <a:cubicBezTo>
                    <a:pt x="1506014" y="212480"/>
                    <a:pt x="1480613" y="224322"/>
                    <a:pt x="1506014" y="318719"/>
                  </a:cubicBezTo>
                  <a:cubicBezTo>
                    <a:pt x="1825822" y="656417"/>
                    <a:pt x="2091659" y="749645"/>
                    <a:pt x="2132067" y="865093"/>
                  </a:cubicBezTo>
                  <a:cubicBezTo>
                    <a:pt x="2150036" y="943532"/>
                    <a:pt x="2120380" y="1009276"/>
                    <a:pt x="1995474" y="1081366"/>
                  </a:cubicBezTo>
                  <a:lnTo>
                    <a:pt x="1074785" y="1081366"/>
                  </a:lnTo>
                  <a:lnTo>
                    <a:pt x="1062085" y="1081366"/>
                  </a:lnTo>
                  <a:lnTo>
                    <a:pt x="141396" y="1081366"/>
                  </a:lnTo>
                  <a:cubicBezTo>
                    <a:pt x="16490" y="1009276"/>
                    <a:pt x="-13166" y="943532"/>
                    <a:pt x="4802" y="865093"/>
                  </a:cubicBezTo>
                  <a:cubicBezTo>
                    <a:pt x="45210" y="749645"/>
                    <a:pt x="311048" y="656417"/>
                    <a:pt x="630856" y="318719"/>
                  </a:cubicBezTo>
                  <a:cubicBezTo>
                    <a:pt x="656257" y="224322"/>
                    <a:pt x="630856" y="212480"/>
                    <a:pt x="630856" y="159359"/>
                  </a:cubicBezTo>
                  <a:cubicBezTo>
                    <a:pt x="532430" y="103062"/>
                    <a:pt x="564180" y="15022"/>
                    <a:pt x="630856" y="0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060B14"/>
                </a:gs>
                <a:gs pos="0">
                  <a:srgbClr val="33589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603" name="사다리꼴 3602">
              <a:extLst>
                <a:ext uri="{FF2B5EF4-FFF2-40B4-BE49-F238E27FC236}">
                  <a16:creationId xmlns:a16="http://schemas.microsoft.com/office/drawing/2014/main" id="{65F385E8-D81B-4C29-9212-BD72057335FB}"/>
                </a:ext>
              </a:extLst>
            </p:cNvPr>
            <p:cNvSpPr/>
            <p:nvPr/>
          </p:nvSpPr>
          <p:spPr>
            <a:xfrm rot="10800000">
              <a:off x="9271500" y="4265070"/>
              <a:ext cx="298743" cy="56898"/>
            </a:xfrm>
            <a:prstGeom prst="trapezoid">
              <a:avLst>
                <a:gd name="adj" fmla="val 38739"/>
              </a:avLst>
            </a:pr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4" name="사다리꼴 3603">
              <a:extLst>
                <a:ext uri="{FF2B5EF4-FFF2-40B4-BE49-F238E27FC236}">
                  <a16:creationId xmlns:a16="http://schemas.microsoft.com/office/drawing/2014/main" id="{1AD8AA9D-F191-4BE5-97EE-3B97233C5186}"/>
                </a:ext>
              </a:extLst>
            </p:cNvPr>
            <p:cNvSpPr/>
            <p:nvPr/>
          </p:nvSpPr>
          <p:spPr>
            <a:xfrm rot="10800000">
              <a:off x="9090524" y="4503195"/>
              <a:ext cx="657357" cy="108239"/>
            </a:xfrm>
            <a:custGeom>
              <a:avLst/>
              <a:gdLst>
                <a:gd name="connsiteX0" fmla="*/ 0 w 657357"/>
                <a:gd name="connsiteY0" fmla="*/ 45719 h 45719"/>
                <a:gd name="connsiteX1" fmla="*/ 17711 w 657357"/>
                <a:gd name="connsiteY1" fmla="*/ 0 h 45719"/>
                <a:gd name="connsiteX2" fmla="*/ 639646 w 657357"/>
                <a:gd name="connsiteY2" fmla="*/ 0 h 45719"/>
                <a:gd name="connsiteX3" fmla="*/ 657357 w 657357"/>
                <a:gd name="connsiteY3" fmla="*/ 45719 h 45719"/>
                <a:gd name="connsiteX4" fmla="*/ 0 w 657357"/>
                <a:gd name="connsiteY4" fmla="*/ 45719 h 45719"/>
                <a:gd name="connsiteX0" fmla="*/ 0 w 657357"/>
                <a:gd name="connsiteY0" fmla="*/ 71119 h 71119"/>
                <a:gd name="connsiteX1" fmla="*/ 17711 w 657357"/>
                <a:gd name="connsiteY1" fmla="*/ 25400 h 71119"/>
                <a:gd name="connsiteX2" fmla="*/ 639646 w 657357"/>
                <a:gd name="connsiteY2" fmla="*/ 25400 h 71119"/>
                <a:gd name="connsiteX3" fmla="*/ 657357 w 657357"/>
                <a:gd name="connsiteY3" fmla="*/ 71119 h 71119"/>
                <a:gd name="connsiteX4" fmla="*/ 0 w 657357"/>
                <a:gd name="connsiteY4" fmla="*/ 71119 h 71119"/>
                <a:gd name="connsiteX0" fmla="*/ 0 w 657357"/>
                <a:gd name="connsiteY0" fmla="*/ 94087 h 94087"/>
                <a:gd name="connsiteX1" fmla="*/ 17711 w 657357"/>
                <a:gd name="connsiteY1" fmla="*/ 48368 h 94087"/>
                <a:gd name="connsiteX2" fmla="*/ 639646 w 657357"/>
                <a:gd name="connsiteY2" fmla="*/ 48368 h 94087"/>
                <a:gd name="connsiteX3" fmla="*/ 657357 w 657357"/>
                <a:gd name="connsiteY3" fmla="*/ 94087 h 94087"/>
                <a:gd name="connsiteX4" fmla="*/ 0 w 657357"/>
                <a:gd name="connsiteY4" fmla="*/ 94087 h 94087"/>
                <a:gd name="connsiteX0" fmla="*/ 0 w 657357"/>
                <a:gd name="connsiteY0" fmla="*/ 90386 h 90386"/>
                <a:gd name="connsiteX1" fmla="*/ 17711 w 657357"/>
                <a:gd name="connsiteY1" fmla="*/ 44667 h 90386"/>
                <a:gd name="connsiteX2" fmla="*/ 639646 w 657357"/>
                <a:gd name="connsiteY2" fmla="*/ 44667 h 90386"/>
                <a:gd name="connsiteX3" fmla="*/ 657357 w 657357"/>
                <a:gd name="connsiteY3" fmla="*/ 90386 h 90386"/>
                <a:gd name="connsiteX4" fmla="*/ 0 w 657357"/>
                <a:gd name="connsiteY4" fmla="*/ 90386 h 90386"/>
                <a:gd name="connsiteX0" fmla="*/ 0 w 657357"/>
                <a:gd name="connsiteY0" fmla="*/ 99533 h 99533"/>
                <a:gd name="connsiteX1" fmla="*/ 17711 w 657357"/>
                <a:gd name="connsiteY1" fmla="*/ 53814 h 99533"/>
                <a:gd name="connsiteX2" fmla="*/ 639646 w 657357"/>
                <a:gd name="connsiteY2" fmla="*/ 53814 h 99533"/>
                <a:gd name="connsiteX3" fmla="*/ 657357 w 657357"/>
                <a:gd name="connsiteY3" fmla="*/ 99533 h 99533"/>
                <a:gd name="connsiteX4" fmla="*/ 0 w 657357"/>
                <a:gd name="connsiteY4" fmla="*/ 99533 h 99533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357" h="108239">
                  <a:moveTo>
                    <a:pt x="0" y="108239"/>
                  </a:moveTo>
                  <a:lnTo>
                    <a:pt x="17711" y="62520"/>
                  </a:lnTo>
                  <a:cubicBezTo>
                    <a:pt x="139298" y="-23205"/>
                    <a:pt x="503772" y="-18443"/>
                    <a:pt x="639646" y="62520"/>
                  </a:cubicBezTo>
                  <a:lnTo>
                    <a:pt x="657357" y="108239"/>
                  </a:lnTo>
                  <a:cubicBezTo>
                    <a:pt x="409663" y="74902"/>
                    <a:pt x="219119" y="79664"/>
                    <a:pt x="0" y="108239"/>
                  </a:cubicBezTo>
                  <a:close/>
                </a:path>
              </a:pathLst>
            </a:cu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10" name="그룹 3609">
            <a:extLst>
              <a:ext uri="{FF2B5EF4-FFF2-40B4-BE49-F238E27FC236}">
                <a16:creationId xmlns:a16="http://schemas.microsoft.com/office/drawing/2014/main" id="{4765EF12-8552-43F4-A92A-12EBED86A7CD}"/>
              </a:ext>
            </a:extLst>
          </p:cNvPr>
          <p:cNvGrpSpPr/>
          <p:nvPr/>
        </p:nvGrpSpPr>
        <p:grpSpPr>
          <a:xfrm>
            <a:off x="2883584" y="3635237"/>
            <a:ext cx="2335660" cy="2950803"/>
            <a:chOff x="-9113597" y="2366486"/>
            <a:chExt cx="2335660" cy="2950803"/>
          </a:xfr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6AC6453-A34E-4D94-A1CB-2CD2B1EB167C}"/>
                </a:ext>
              </a:extLst>
            </p:cNvPr>
            <p:cNvSpPr/>
            <p:nvPr/>
          </p:nvSpPr>
          <p:spPr>
            <a:xfrm>
              <a:off x="-8328188" y="2547461"/>
              <a:ext cx="366770" cy="509587"/>
            </a:xfrm>
            <a:custGeom>
              <a:avLst/>
              <a:gdLst>
                <a:gd name="connsiteX0" fmla="*/ 14288 w 359569"/>
                <a:gd name="connsiteY0" fmla="*/ 100012 h 481012"/>
                <a:gd name="connsiteX1" fmla="*/ 0 w 359569"/>
                <a:gd name="connsiteY1" fmla="*/ 214312 h 481012"/>
                <a:gd name="connsiteX2" fmla="*/ 21432 w 359569"/>
                <a:gd name="connsiteY2" fmla="*/ 228600 h 481012"/>
                <a:gd name="connsiteX3" fmla="*/ 0 w 359569"/>
                <a:gd name="connsiteY3" fmla="*/ 307181 h 481012"/>
                <a:gd name="connsiteX4" fmla="*/ 30957 w 359569"/>
                <a:gd name="connsiteY4" fmla="*/ 319087 h 481012"/>
                <a:gd name="connsiteX5" fmla="*/ 38100 w 359569"/>
                <a:gd name="connsiteY5" fmla="*/ 347662 h 481012"/>
                <a:gd name="connsiteX6" fmla="*/ 52388 w 359569"/>
                <a:gd name="connsiteY6" fmla="*/ 359569 h 481012"/>
                <a:gd name="connsiteX7" fmla="*/ 45244 w 359569"/>
                <a:gd name="connsiteY7" fmla="*/ 385762 h 481012"/>
                <a:gd name="connsiteX8" fmla="*/ 64294 w 359569"/>
                <a:gd name="connsiteY8" fmla="*/ 395287 h 481012"/>
                <a:gd name="connsiteX9" fmla="*/ 66675 w 359569"/>
                <a:gd name="connsiteY9" fmla="*/ 428625 h 481012"/>
                <a:gd name="connsiteX10" fmla="*/ 95250 w 359569"/>
                <a:gd name="connsiteY10" fmla="*/ 431006 h 481012"/>
                <a:gd name="connsiteX11" fmla="*/ 178594 w 359569"/>
                <a:gd name="connsiteY11" fmla="*/ 442912 h 481012"/>
                <a:gd name="connsiteX12" fmla="*/ 221457 w 359569"/>
                <a:gd name="connsiteY12" fmla="*/ 481012 h 481012"/>
                <a:gd name="connsiteX13" fmla="*/ 252413 w 359569"/>
                <a:gd name="connsiteY13" fmla="*/ 426244 h 481012"/>
                <a:gd name="connsiteX14" fmla="*/ 333375 w 359569"/>
                <a:gd name="connsiteY14" fmla="*/ 330994 h 481012"/>
                <a:gd name="connsiteX15" fmla="*/ 333375 w 359569"/>
                <a:gd name="connsiteY15" fmla="*/ 292894 h 481012"/>
                <a:gd name="connsiteX16" fmla="*/ 359569 w 359569"/>
                <a:gd name="connsiteY16" fmla="*/ 190500 h 481012"/>
                <a:gd name="connsiteX17" fmla="*/ 359569 w 359569"/>
                <a:gd name="connsiteY17" fmla="*/ 107156 h 481012"/>
                <a:gd name="connsiteX18" fmla="*/ 247650 w 359569"/>
                <a:gd name="connsiteY18" fmla="*/ 2381 h 481012"/>
                <a:gd name="connsiteX19" fmla="*/ 95250 w 359569"/>
                <a:gd name="connsiteY19" fmla="*/ 0 h 481012"/>
                <a:gd name="connsiteX20" fmla="*/ 38100 w 359569"/>
                <a:gd name="connsiteY20" fmla="*/ 21431 h 481012"/>
                <a:gd name="connsiteX21" fmla="*/ 7144 w 359569"/>
                <a:gd name="connsiteY21" fmla="*/ 50006 h 481012"/>
                <a:gd name="connsiteX22" fmla="*/ 14288 w 359569"/>
                <a:gd name="connsiteY22" fmla="*/ 100012 h 481012"/>
                <a:gd name="connsiteX0" fmla="*/ 20133 w 365414"/>
                <a:gd name="connsiteY0" fmla="*/ 100012 h 481012"/>
                <a:gd name="connsiteX1" fmla="*/ 5845 w 365414"/>
                <a:gd name="connsiteY1" fmla="*/ 214312 h 481012"/>
                <a:gd name="connsiteX2" fmla="*/ 27277 w 365414"/>
                <a:gd name="connsiteY2" fmla="*/ 228600 h 481012"/>
                <a:gd name="connsiteX3" fmla="*/ 5845 w 365414"/>
                <a:gd name="connsiteY3" fmla="*/ 307181 h 481012"/>
                <a:gd name="connsiteX4" fmla="*/ 36802 w 365414"/>
                <a:gd name="connsiteY4" fmla="*/ 319087 h 481012"/>
                <a:gd name="connsiteX5" fmla="*/ 43945 w 365414"/>
                <a:gd name="connsiteY5" fmla="*/ 347662 h 481012"/>
                <a:gd name="connsiteX6" fmla="*/ 58233 w 365414"/>
                <a:gd name="connsiteY6" fmla="*/ 359569 h 481012"/>
                <a:gd name="connsiteX7" fmla="*/ 51089 w 365414"/>
                <a:gd name="connsiteY7" fmla="*/ 385762 h 481012"/>
                <a:gd name="connsiteX8" fmla="*/ 70139 w 365414"/>
                <a:gd name="connsiteY8" fmla="*/ 395287 h 481012"/>
                <a:gd name="connsiteX9" fmla="*/ 72520 w 365414"/>
                <a:gd name="connsiteY9" fmla="*/ 428625 h 481012"/>
                <a:gd name="connsiteX10" fmla="*/ 101095 w 365414"/>
                <a:gd name="connsiteY10" fmla="*/ 431006 h 481012"/>
                <a:gd name="connsiteX11" fmla="*/ 184439 w 365414"/>
                <a:gd name="connsiteY11" fmla="*/ 442912 h 481012"/>
                <a:gd name="connsiteX12" fmla="*/ 227302 w 365414"/>
                <a:gd name="connsiteY12" fmla="*/ 481012 h 481012"/>
                <a:gd name="connsiteX13" fmla="*/ 258258 w 365414"/>
                <a:gd name="connsiteY13" fmla="*/ 426244 h 481012"/>
                <a:gd name="connsiteX14" fmla="*/ 339220 w 365414"/>
                <a:gd name="connsiteY14" fmla="*/ 330994 h 481012"/>
                <a:gd name="connsiteX15" fmla="*/ 339220 w 365414"/>
                <a:gd name="connsiteY15" fmla="*/ 292894 h 481012"/>
                <a:gd name="connsiteX16" fmla="*/ 365414 w 365414"/>
                <a:gd name="connsiteY16" fmla="*/ 190500 h 481012"/>
                <a:gd name="connsiteX17" fmla="*/ 365414 w 365414"/>
                <a:gd name="connsiteY17" fmla="*/ 107156 h 481012"/>
                <a:gd name="connsiteX18" fmla="*/ 253495 w 365414"/>
                <a:gd name="connsiteY18" fmla="*/ 2381 h 481012"/>
                <a:gd name="connsiteX19" fmla="*/ 101095 w 365414"/>
                <a:gd name="connsiteY19" fmla="*/ 0 h 481012"/>
                <a:gd name="connsiteX20" fmla="*/ 43945 w 365414"/>
                <a:gd name="connsiteY20" fmla="*/ 21431 h 481012"/>
                <a:gd name="connsiteX21" fmla="*/ 12989 w 365414"/>
                <a:gd name="connsiteY21" fmla="*/ 50006 h 481012"/>
                <a:gd name="connsiteX22" fmla="*/ 20133 w 365414"/>
                <a:gd name="connsiteY22" fmla="*/ 100012 h 481012"/>
                <a:gd name="connsiteX0" fmla="*/ 17131 w 362412"/>
                <a:gd name="connsiteY0" fmla="*/ 100012 h 481012"/>
                <a:gd name="connsiteX1" fmla="*/ 2843 w 362412"/>
                <a:gd name="connsiteY1" fmla="*/ 214312 h 481012"/>
                <a:gd name="connsiteX2" fmla="*/ 24275 w 362412"/>
                <a:gd name="connsiteY2" fmla="*/ 228600 h 481012"/>
                <a:gd name="connsiteX3" fmla="*/ 2843 w 362412"/>
                <a:gd name="connsiteY3" fmla="*/ 307181 h 481012"/>
                <a:gd name="connsiteX4" fmla="*/ 33800 w 362412"/>
                <a:gd name="connsiteY4" fmla="*/ 319087 h 481012"/>
                <a:gd name="connsiteX5" fmla="*/ 40943 w 362412"/>
                <a:gd name="connsiteY5" fmla="*/ 347662 h 481012"/>
                <a:gd name="connsiteX6" fmla="*/ 55231 w 362412"/>
                <a:gd name="connsiteY6" fmla="*/ 359569 h 481012"/>
                <a:gd name="connsiteX7" fmla="*/ 48087 w 362412"/>
                <a:gd name="connsiteY7" fmla="*/ 385762 h 481012"/>
                <a:gd name="connsiteX8" fmla="*/ 67137 w 362412"/>
                <a:gd name="connsiteY8" fmla="*/ 395287 h 481012"/>
                <a:gd name="connsiteX9" fmla="*/ 69518 w 362412"/>
                <a:gd name="connsiteY9" fmla="*/ 428625 h 481012"/>
                <a:gd name="connsiteX10" fmla="*/ 98093 w 362412"/>
                <a:gd name="connsiteY10" fmla="*/ 431006 h 481012"/>
                <a:gd name="connsiteX11" fmla="*/ 181437 w 362412"/>
                <a:gd name="connsiteY11" fmla="*/ 442912 h 481012"/>
                <a:gd name="connsiteX12" fmla="*/ 224300 w 362412"/>
                <a:gd name="connsiteY12" fmla="*/ 481012 h 481012"/>
                <a:gd name="connsiteX13" fmla="*/ 255256 w 362412"/>
                <a:gd name="connsiteY13" fmla="*/ 426244 h 481012"/>
                <a:gd name="connsiteX14" fmla="*/ 336218 w 362412"/>
                <a:gd name="connsiteY14" fmla="*/ 330994 h 481012"/>
                <a:gd name="connsiteX15" fmla="*/ 336218 w 362412"/>
                <a:gd name="connsiteY15" fmla="*/ 292894 h 481012"/>
                <a:gd name="connsiteX16" fmla="*/ 362412 w 362412"/>
                <a:gd name="connsiteY16" fmla="*/ 190500 h 481012"/>
                <a:gd name="connsiteX17" fmla="*/ 362412 w 362412"/>
                <a:gd name="connsiteY17" fmla="*/ 107156 h 481012"/>
                <a:gd name="connsiteX18" fmla="*/ 250493 w 362412"/>
                <a:gd name="connsiteY18" fmla="*/ 2381 h 481012"/>
                <a:gd name="connsiteX19" fmla="*/ 98093 w 362412"/>
                <a:gd name="connsiteY19" fmla="*/ 0 h 481012"/>
                <a:gd name="connsiteX20" fmla="*/ 40943 w 362412"/>
                <a:gd name="connsiteY20" fmla="*/ 21431 h 481012"/>
                <a:gd name="connsiteX21" fmla="*/ 9987 w 362412"/>
                <a:gd name="connsiteY21" fmla="*/ 50006 h 481012"/>
                <a:gd name="connsiteX22" fmla="*/ 17131 w 362412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45301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509587"/>
                <a:gd name="connsiteX1" fmla="*/ 7201 w 366770"/>
                <a:gd name="connsiteY1" fmla="*/ 214312 h 509587"/>
                <a:gd name="connsiteX2" fmla="*/ 28633 w 366770"/>
                <a:gd name="connsiteY2" fmla="*/ 228600 h 509587"/>
                <a:gd name="connsiteX3" fmla="*/ 2439 w 366770"/>
                <a:gd name="connsiteY3" fmla="*/ 307181 h 509587"/>
                <a:gd name="connsiteX4" fmla="*/ 38158 w 366770"/>
                <a:gd name="connsiteY4" fmla="*/ 319087 h 509587"/>
                <a:gd name="connsiteX5" fmla="*/ 33395 w 366770"/>
                <a:gd name="connsiteY5" fmla="*/ 347662 h 509587"/>
                <a:gd name="connsiteX6" fmla="*/ 59589 w 366770"/>
                <a:gd name="connsiteY6" fmla="*/ 359569 h 509587"/>
                <a:gd name="connsiteX7" fmla="*/ 52445 w 366770"/>
                <a:gd name="connsiteY7" fmla="*/ 385762 h 509587"/>
                <a:gd name="connsiteX8" fmla="*/ 71495 w 366770"/>
                <a:gd name="connsiteY8" fmla="*/ 395287 h 509587"/>
                <a:gd name="connsiteX9" fmla="*/ 73876 w 366770"/>
                <a:gd name="connsiteY9" fmla="*/ 428625 h 509587"/>
                <a:gd name="connsiteX10" fmla="*/ 102451 w 366770"/>
                <a:gd name="connsiteY10" fmla="*/ 431006 h 509587"/>
                <a:gd name="connsiteX11" fmla="*/ 185795 w 366770"/>
                <a:gd name="connsiteY11" fmla="*/ 442912 h 509587"/>
                <a:gd name="connsiteX12" fmla="*/ 250090 w 366770"/>
                <a:gd name="connsiteY12" fmla="*/ 509587 h 509587"/>
                <a:gd name="connsiteX13" fmla="*/ 259614 w 366770"/>
                <a:gd name="connsiteY13" fmla="*/ 426244 h 509587"/>
                <a:gd name="connsiteX14" fmla="*/ 340576 w 366770"/>
                <a:gd name="connsiteY14" fmla="*/ 330994 h 509587"/>
                <a:gd name="connsiteX15" fmla="*/ 340576 w 366770"/>
                <a:gd name="connsiteY15" fmla="*/ 292894 h 509587"/>
                <a:gd name="connsiteX16" fmla="*/ 366770 w 366770"/>
                <a:gd name="connsiteY16" fmla="*/ 190500 h 509587"/>
                <a:gd name="connsiteX17" fmla="*/ 366770 w 366770"/>
                <a:gd name="connsiteY17" fmla="*/ 107156 h 509587"/>
                <a:gd name="connsiteX18" fmla="*/ 254851 w 366770"/>
                <a:gd name="connsiteY18" fmla="*/ 2381 h 509587"/>
                <a:gd name="connsiteX19" fmla="*/ 102451 w 366770"/>
                <a:gd name="connsiteY19" fmla="*/ 0 h 509587"/>
                <a:gd name="connsiteX20" fmla="*/ 45301 w 366770"/>
                <a:gd name="connsiteY20" fmla="*/ 21431 h 509587"/>
                <a:gd name="connsiteX21" fmla="*/ 14345 w 366770"/>
                <a:gd name="connsiteY21" fmla="*/ 50006 h 509587"/>
                <a:gd name="connsiteX22" fmla="*/ 21489 w 366770"/>
                <a:gd name="connsiteY22" fmla="*/ 100012 h 509587"/>
                <a:gd name="connsiteX0" fmla="*/ 21489 w 366770"/>
                <a:gd name="connsiteY0" fmla="*/ 100012 h 509587"/>
                <a:gd name="connsiteX1" fmla="*/ 7201 w 366770"/>
                <a:gd name="connsiteY1" fmla="*/ 214312 h 509587"/>
                <a:gd name="connsiteX2" fmla="*/ 28633 w 366770"/>
                <a:gd name="connsiteY2" fmla="*/ 228600 h 509587"/>
                <a:gd name="connsiteX3" fmla="*/ 2439 w 366770"/>
                <a:gd name="connsiteY3" fmla="*/ 307181 h 509587"/>
                <a:gd name="connsiteX4" fmla="*/ 38158 w 366770"/>
                <a:gd name="connsiteY4" fmla="*/ 319087 h 509587"/>
                <a:gd name="connsiteX5" fmla="*/ 33395 w 366770"/>
                <a:gd name="connsiteY5" fmla="*/ 347662 h 509587"/>
                <a:gd name="connsiteX6" fmla="*/ 59589 w 366770"/>
                <a:gd name="connsiteY6" fmla="*/ 359569 h 509587"/>
                <a:gd name="connsiteX7" fmla="*/ 52445 w 366770"/>
                <a:gd name="connsiteY7" fmla="*/ 385762 h 509587"/>
                <a:gd name="connsiteX8" fmla="*/ 71495 w 366770"/>
                <a:gd name="connsiteY8" fmla="*/ 395287 h 509587"/>
                <a:gd name="connsiteX9" fmla="*/ 73876 w 366770"/>
                <a:gd name="connsiteY9" fmla="*/ 428625 h 509587"/>
                <a:gd name="connsiteX10" fmla="*/ 102451 w 366770"/>
                <a:gd name="connsiteY10" fmla="*/ 431006 h 509587"/>
                <a:gd name="connsiteX11" fmla="*/ 185795 w 366770"/>
                <a:gd name="connsiteY11" fmla="*/ 442912 h 509587"/>
                <a:gd name="connsiteX12" fmla="*/ 250090 w 366770"/>
                <a:gd name="connsiteY12" fmla="*/ 509587 h 509587"/>
                <a:gd name="connsiteX13" fmla="*/ 259614 w 366770"/>
                <a:gd name="connsiteY13" fmla="*/ 426244 h 509587"/>
                <a:gd name="connsiteX14" fmla="*/ 340576 w 366770"/>
                <a:gd name="connsiteY14" fmla="*/ 330994 h 509587"/>
                <a:gd name="connsiteX15" fmla="*/ 323908 w 366770"/>
                <a:gd name="connsiteY15" fmla="*/ 292894 h 509587"/>
                <a:gd name="connsiteX16" fmla="*/ 366770 w 366770"/>
                <a:gd name="connsiteY16" fmla="*/ 190500 h 509587"/>
                <a:gd name="connsiteX17" fmla="*/ 366770 w 366770"/>
                <a:gd name="connsiteY17" fmla="*/ 107156 h 509587"/>
                <a:gd name="connsiteX18" fmla="*/ 254851 w 366770"/>
                <a:gd name="connsiteY18" fmla="*/ 2381 h 509587"/>
                <a:gd name="connsiteX19" fmla="*/ 102451 w 366770"/>
                <a:gd name="connsiteY19" fmla="*/ 0 h 509587"/>
                <a:gd name="connsiteX20" fmla="*/ 45301 w 366770"/>
                <a:gd name="connsiteY20" fmla="*/ 21431 h 509587"/>
                <a:gd name="connsiteX21" fmla="*/ 14345 w 366770"/>
                <a:gd name="connsiteY21" fmla="*/ 50006 h 509587"/>
                <a:gd name="connsiteX22" fmla="*/ 21489 w 366770"/>
                <a:gd name="connsiteY22" fmla="*/ 100012 h 5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6770" h="509587">
                  <a:moveTo>
                    <a:pt x="21489" y="100012"/>
                  </a:moveTo>
                  <a:cubicBezTo>
                    <a:pt x="-9469" y="145256"/>
                    <a:pt x="58" y="207169"/>
                    <a:pt x="7201" y="214312"/>
                  </a:cubicBezTo>
                  <a:lnTo>
                    <a:pt x="28633" y="228600"/>
                  </a:lnTo>
                  <a:cubicBezTo>
                    <a:pt x="11964" y="257175"/>
                    <a:pt x="14345" y="280987"/>
                    <a:pt x="2439" y="307181"/>
                  </a:cubicBezTo>
                  <a:lnTo>
                    <a:pt x="38158" y="319087"/>
                  </a:lnTo>
                  <a:lnTo>
                    <a:pt x="33395" y="347662"/>
                  </a:lnTo>
                  <a:lnTo>
                    <a:pt x="59589" y="359569"/>
                  </a:lnTo>
                  <a:lnTo>
                    <a:pt x="52445" y="385762"/>
                  </a:lnTo>
                  <a:lnTo>
                    <a:pt x="71495" y="395287"/>
                  </a:lnTo>
                  <a:lnTo>
                    <a:pt x="73876" y="428625"/>
                  </a:lnTo>
                  <a:lnTo>
                    <a:pt x="102451" y="431006"/>
                  </a:lnTo>
                  <a:lnTo>
                    <a:pt x="185795" y="442912"/>
                  </a:lnTo>
                  <a:lnTo>
                    <a:pt x="250090" y="509587"/>
                  </a:lnTo>
                  <a:lnTo>
                    <a:pt x="259614" y="426244"/>
                  </a:lnTo>
                  <a:lnTo>
                    <a:pt x="340576" y="330994"/>
                  </a:lnTo>
                  <a:lnTo>
                    <a:pt x="323908" y="292894"/>
                  </a:lnTo>
                  <a:cubicBezTo>
                    <a:pt x="332639" y="258763"/>
                    <a:pt x="341370" y="231775"/>
                    <a:pt x="366770" y="190500"/>
                  </a:cubicBezTo>
                  <a:lnTo>
                    <a:pt x="366770" y="107156"/>
                  </a:lnTo>
                  <a:cubicBezTo>
                    <a:pt x="336608" y="65088"/>
                    <a:pt x="323113" y="39688"/>
                    <a:pt x="254851" y="2381"/>
                  </a:cubicBezTo>
                  <a:lnTo>
                    <a:pt x="102451" y="0"/>
                  </a:lnTo>
                  <a:lnTo>
                    <a:pt x="45301" y="21431"/>
                  </a:lnTo>
                  <a:lnTo>
                    <a:pt x="14345" y="50006"/>
                  </a:lnTo>
                  <a:lnTo>
                    <a:pt x="21489" y="100012"/>
                  </a:lnTo>
                  <a:close/>
                </a:path>
              </a:pathLst>
            </a:custGeom>
            <a:gradFill>
              <a:gsLst>
                <a:gs pos="46000">
                  <a:srgbClr val="C19D6A"/>
                </a:gs>
                <a:gs pos="31000">
                  <a:srgbClr val="9A7640"/>
                </a:gs>
                <a:gs pos="90000">
                  <a:schemeClr val="bg1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18FF51E5-6455-47C2-8BA4-2AD587A0C1E9}"/>
                </a:ext>
              </a:extLst>
            </p:cNvPr>
            <p:cNvSpPr/>
            <p:nvPr/>
          </p:nvSpPr>
          <p:spPr>
            <a:xfrm>
              <a:off x="-8335274" y="2529998"/>
              <a:ext cx="385022" cy="334170"/>
            </a:xfrm>
            <a:custGeom>
              <a:avLst/>
              <a:gdLst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73831 w 376237"/>
                <a:gd name="connsiteY19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21470"/>
                <a:gd name="connsiteX1" fmla="*/ 157162 w 376237"/>
                <a:gd name="connsiteY1" fmla="*/ 204788 h 321470"/>
                <a:gd name="connsiteX2" fmla="*/ 119062 w 376237"/>
                <a:gd name="connsiteY2" fmla="*/ 171450 h 321470"/>
                <a:gd name="connsiteX3" fmla="*/ 130969 w 376237"/>
                <a:gd name="connsiteY3" fmla="*/ 85725 h 321470"/>
                <a:gd name="connsiteX4" fmla="*/ 16669 w 376237"/>
                <a:gd name="connsiteY4" fmla="*/ 107157 h 321470"/>
                <a:gd name="connsiteX5" fmla="*/ 0 w 376237"/>
                <a:gd name="connsiteY5" fmla="*/ 61913 h 321470"/>
                <a:gd name="connsiteX6" fmla="*/ 11906 w 376237"/>
                <a:gd name="connsiteY6" fmla="*/ 35719 h 321470"/>
                <a:gd name="connsiteX7" fmla="*/ 114300 w 376237"/>
                <a:gd name="connsiteY7" fmla="*/ 7144 h 321470"/>
                <a:gd name="connsiteX8" fmla="*/ 240506 w 376237"/>
                <a:gd name="connsiteY8" fmla="*/ 0 h 321470"/>
                <a:gd name="connsiteX9" fmla="*/ 302418 w 376237"/>
                <a:gd name="connsiteY9" fmla="*/ 16669 h 321470"/>
                <a:gd name="connsiteX10" fmla="*/ 373856 w 376237"/>
                <a:gd name="connsiteY10" fmla="*/ 121444 h 321470"/>
                <a:gd name="connsiteX11" fmla="*/ 376237 w 376237"/>
                <a:gd name="connsiteY11" fmla="*/ 195263 h 321470"/>
                <a:gd name="connsiteX12" fmla="*/ 345281 w 376237"/>
                <a:gd name="connsiteY12" fmla="*/ 321470 h 321470"/>
                <a:gd name="connsiteX13" fmla="*/ 295275 w 376237"/>
                <a:gd name="connsiteY13" fmla="*/ 311944 h 321470"/>
                <a:gd name="connsiteX14" fmla="*/ 266700 w 376237"/>
                <a:gd name="connsiteY14" fmla="*/ 269082 h 321470"/>
                <a:gd name="connsiteX15" fmla="*/ 283369 w 376237"/>
                <a:gd name="connsiteY15" fmla="*/ 221457 h 321470"/>
                <a:gd name="connsiteX16" fmla="*/ 271462 w 376237"/>
                <a:gd name="connsiteY16" fmla="*/ 185738 h 321470"/>
                <a:gd name="connsiteX17" fmla="*/ 238125 w 376237"/>
                <a:gd name="connsiteY17" fmla="*/ 176213 h 321470"/>
                <a:gd name="connsiteX18" fmla="*/ 195262 w 376237"/>
                <a:gd name="connsiteY18" fmla="*/ 216694 h 321470"/>
                <a:gd name="connsiteX19" fmla="*/ 188119 w 376237"/>
                <a:gd name="connsiteY19" fmla="*/ 285750 h 321470"/>
                <a:gd name="connsiteX20" fmla="*/ 173831 w 376237"/>
                <a:gd name="connsiteY20" fmla="*/ 285750 h 321470"/>
                <a:gd name="connsiteX0" fmla="*/ 173831 w 376237"/>
                <a:gd name="connsiteY0" fmla="*/ 285750 h 321470"/>
                <a:gd name="connsiteX1" fmla="*/ 157162 w 376237"/>
                <a:gd name="connsiteY1" fmla="*/ 204788 h 321470"/>
                <a:gd name="connsiteX2" fmla="*/ 119062 w 376237"/>
                <a:gd name="connsiteY2" fmla="*/ 171450 h 321470"/>
                <a:gd name="connsiteX3" fmla="*/ 130969 w 376237"/>
                <a:gd name="connsiteY3" fmla="*/ 85725 h 321470"/>
                <a:gd name="connsiteX4" fmla="*/ 16669 w 376237"/>
                <a:gd name="connsiteY4" fmla="*/ 107157 h 321470"/>
                <a:gd name="connsiteX5" fmla="*/ 0 w 376237"/>
                <a:gd name="connsiteY5" fmla="*/ 61913 h 321470"/>
                <a:gd name="connsiteX6" fmla="*/ 11906 w 376237"/>
                <a:gd name="connsiteY6" fmla="*/ 35719 h 321470"/>
                <a:gd name="connsiteX7" fmla="*/ 114300 w 376237"/>
                <a:gd name="connsiteY7" fmla="*/ 7144 h 321470"/>
                <a:gd name="connsiteX8" fmla="*/ 240506 w 376237"/>
                <a:gd name="connsiteY8" fmla="*/ 0 h 321470"/>
                <a:gd name="connsiteX9" fmla="*/ 302418 w 376237"/>
                <a:gd name="connsiteY9" fmla="*/ 16669 h 321470"/>
                <a:gd name="connsiteX10" fmla="*/ 373856 w 376237"/>
                <a:gd name="connsiteY10" fmla="*/ 121444 h 321470"/>
                <a:gd name="connsiteX11" fmla="*/ 376237 w 376237"/>
                <a:gd name="connsiteY11" fmla="*/ 195263 h 321470"/>
                <a:gd name="connsiteX12" fmla="*/ 345281 w 376237"/>
                <a:gd name="connsiteY12" fmla="*/ 321470 h 321470"/>
                <a:gd name="connsiteX13" fmla="*/ 295275 w 376237"/>
                <a:gd name="connsiteY13" fmla="*/ 311944 h 321470"/>
                <a:gd name="connsiteX14" fmla="*/ 266700 w 376237"/>
                <a:gd name="connsiteY14" fmla="*/ 269082 h 321470"/>
                <a:gd name="connsiteX15" fmla="*/ 283369 w 376237"/>
                <a:gd name="connsiteY15" fmla="*/ 221457 h 321470"/>
                <a:gd name="connsiteX16" fmla="*/ 271462 w 376237"/>
                <a:gd name="connsiteY16" fmla="*/ 185738 h 321470"/>
                <a:gd name="connsiteX17" fmla="*/ 238125 w 376237"/>
                <a:gd name="connsiteY17" fmla="*/ 176213 h 321470"/>
                <a:gd name="connsiteX18" fmla="*/ 195262 w 376237"/>
                <a:gd name="connsiteY18" fmla="*/ 216694 h 321470"/>
                <a:gd name="connsiteX19" fmla="*/ 188119 w 376237"/>
                <a:gd name="connsiteY19" fmla="*/ 285750 h 321470"/>
                <a:gd name="connsiteX20" fmla="*/ 173831 w 376237"/>
                <a:gd name="connsiteY20" fmla="*/ 285750 h 32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6237" h="321470">
                  <a:moveTo>
                    <a:pt x="173831" y="285750"/>
                  </a:moveTo>
                  <a:lnTo>
                    <a:pt x="157162" y="204788"/>
                  </a:lnTo>
                  <a:lnTo>
                    <a:pt x="119062" y="171450"/>
                  </a:lnTo>
                  <a:lnTo>
                    <a:pt x="130969" y="85725"/>
                  </a:lnTo>
                  <a:lnTo>
                    <a:pt x="16669" y="107157"/>
                  </a:lnTo>
                  <a:lnTo>
                    <a:pt x="0" y="61913"/>
                  </a:lnTo>
                  <a:lnTo>
                    <a:pt x="11906" y="35719"/>
                  </a:lnTo>
                  <a:lnTo>
                    <a:pt x="114300" y="7144"/>
                  </a:lnTo>
                  <a:lnTo>
                    <a:pt x="240506" y="0"/>
                  </a:lnTo>
                  <a:lnTo>
                    <a:pt x="302418" y="16669"/>
                  </a:lnTo>
                  <a:cubicBezTo>
                    <a:pt x="328612" y="49213"/>
                    <a:pt x="354805" y="60325"/>
                    <a:pt x="373856" y="121444"/>
                  </a:cubicBezTo>
                  <a:cubicBezTo>
                    <a:pt x="374650" y="146050"/>
                    <a:pt x="375443" y="170657"/>
                    <a:pt x="376237" y="195263"/>
                  </a:cubicBezTo>
                  <a:cubicBezTo>
                    <a:pt x="344487" y="246063"/>
                    <a:pt x="339050" y="280195"/>
                    <a:pt x="345281" y="321470"/>
                  </a:cubicBezTo>
                  <a:lnTo>
                    <a:pt x="295275" y="311944"/>
                  </a:lnTo>
                  <a:lnTo>
                    <a:pt x="266700" y="269082"/>
                  </a:lnTo>
                  <a:lnTo>
                    <a:pt x="283369" y="221457"/>
                  </a:lnTo>
                  <a:lnTo>
                    <a:pt x="271462" y="185738"/>
                  </a:lnTo>
                  <a:lnTo>
                    <a:pt x="238125" y="176213"/>
                  </a:lnTo>
                  <a:lnTo>
                    <a:pt x="195262" y="216694"/>
                  </a:lnTo>
                  <a:cubicBezTo>
                    <a:pt x="192881" y="225425"/>
                    <a:pt x="190500" y="277019"/>
                    <a:pt x="188119" y="285750"/>
                  </a:cubicBezTo>
                  <a:lnTo>
                    <a:pt x="173831" y="285750"/>
                  </a:lnTo>
                  <a:close/>
                </a:path>
              </a:pathLst>
            </a:custGeom>
            <a:solidFill>
              <a:srgbClr val="181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F624A9-C707-496C-A849-7C5A36585BFC}"/>
                </a:ext>
              </a:extLst>
            </p:cNvPr>
            <p:cNvSpPr/>
            <p:nvPr/>
          </p:nvSpPr>
          <p:spPr>
            <a:xfrm>
              <a:off x="-8313843" y="2758673"/>
              <a:ext cx="69829" cy="28320"/>
            </a:xfrm>
            <a:custGeom>
              <a:avLst/>
              <a:gdLst>
                <a:gd name="connsiteX0" fmla="*/ 0 w 69829"/>
                <a:gd name="connsiteY0" fmla="*/ 5481 h 28320"/>
                <a:gd name="connsiteX1" fmla="*/ 0 w 69829"/>
                <a:gd name="connsiteY1" fmla="*/ 5481 h 28320"/>
                <a:gd name="connsiteX2" fmla="*/ 54769 w 69829"/>
                <a:gd name="connsiteY2" fmla="*/ 3100 h 28320"/>
                <a:gd name="connsiteX3" fmla="*/ 59531 w 69829"/>
                <a:gd name="connsiteY3" fmla="*/ 10244 h 28320"/>
                <a:gd name="connsiteX4" fmla="*/ 66675 w 69829"/>
                <a:gd name="connsiteY4" fmla="*/ 15006 h 28320"/>
                <a:gd name="connsiteX5" fmla="*/ 69056 w 69829"/>
                <a:gd name="connsiteY5" fmla="*/ 22150 h 28320"/>
                <a:gd name="connsiteX6" fmla="*/ 21431 w 69829"/>
                <a:gd name="connsiteY6" fmla="*/ 19769 h 28320"/>
                <a:gd name="connsiteX7" fmla="*/ 0 w 69829"/>
                <a:gd name="connsiteY7" fmla="*/ 5481 h 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29" h="28320">
                  <a:moveTo>
                    <a:pt x="0" y="5481"/>
                  </a:moveTo>
                  <a:lnTo>
                    <a:pt x="0" y="5481"/>
                  </a:lnTo>
                  <a:cubicBezTo>
                    <a:pt x="21548" y="1172"/>
                    <a:pt x="31612" y="-3075"/>
                    <a:pt x="54769" y="3100"/>
                  </a:cubicBezTo>
                  <a:cubicBezTo>
                    <a:pt x="57534" y="3837"/>
                    <a:pt x="57507" y="8220"/>
                    <a:pt x="59531" y="10244"/>
                  </a:cubicBezTo>
                  <a:cubicBezTo>
                    <a:pt x="61555" y="12268"/>
                    <a:pt x="64294" y="13419"/>
                    <a:pt x="66675" y="15006"/>
                  </a:cubicBezTo>
                  <a:cubicBezTo>
                    <a:pt x="67469" y="17387"/>
                    <a:pt x="71491" y="21541"/>
                    <a:pt x="69056" y="22150"/>
                  </a:cubicBezTo>
                  <a:cubicBezTo>
                    <a:pt x="34758" y="30725"/>
                    <a:pt x="37908" y="30752"/>
                    <a:pt x="21431" y="19769"/>
                  </a:cubicBezTo>
                  <a:cubicBezTo>
                    <a:pt x="15348" y="10644"/>
                    <a:pt x="3572" y="7862"/>
                    <a:pt x="0" y="5481"/>
                  </a:cubicBezTo>
                  <a:close/>
                </a:path>
              </a:pathLst>
            </a:custGeom>
            <a:solidFill>
              <a:srgbClr val="4C3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7825C02-9F3D-4341-8A35-836B43767CB2}"/>
                </a:ext>
              </a:extLst>
            </p:cNvPr>
            <p:cNvSpPr/>
            <p:nvPr/>
          </p:nvSpPr>
          <p:spPr>
            <a:xfrm>
              <a:off x="-8211449" y="293084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9959B589-6B61-43D5-AD25-892ECE8928A8}"/>
                </a:ext>
              </a:extLst>
            </p:cNvPr>
            <p:cNvSpPr/>
            <p:nvPr/>
          </p:nvSpPr>
          <p:spPr>
            <a:xfrm>
              <a:off x="-8194780" y="2914173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8A599F3D-E9D3-4B2F-8029-E79F713B1E91}"/>
                </a:ext>
              </a:extLst>
            </p:cNvPr>
            <p:cNvSpPr/>
            <p:nvPr/>
          </p:nvSpPr>
          <p:spPr>
            <a:xfrm>
              <a:off x="-8175730" y="2897504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FAA9E332-6AD1-4E29-84C6-3932A9595F01}"/>
                </a:ext>
              </a:extLst>
            </p:cNvPr>
            <p:cNvSpPr/>
            <p:nvPr/>
          </p:nvSpPr>
          <p:spPr>
            <a:xfrm>
              <a:off x="-8159062" y="287369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A3D9DFC6-A30B-46AF-A3B2-A69263EE631B}"/>
                </a:ext>
              </a:extLst>
            </p:cNvPr>
            <p:cNvSpPr/>
            <p:nvPr/>
          </p:nvSpPr>
          <p:spPr>
            <a:xfrm>
              <a:off x="-8137869" y="285830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52EF5FA6-5E10-452F-94B3-ED389CE79471}"/>
                </a:ext>
              </a:extLst>
            </p:cNvPr>
            <p:cNvSpPr/>
            <p:nvPr/>
          </p:nvSpPr>
          <p:spPr>
            <a:xfrm>
              <a:off x="-8116199" y="282217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F8AFC4-F122-4BF9-B0D9-D6A027EB12CE}"/>
                </a:ext>
              </a:extLst>
            </p:cNvPr>
            <p:cNvSpPr/>
            <p:nvPr/>
          </p:nvSpPr>
          <p:spPr>
            <a:xfrm>
              <a:off x="-7416112" y="2366486"/>
              <a:ext cx="638175" cy="485775"/>
            </a:xfrm>
            <a:custGeom>
              <a:avLst/>
              <a:gdLst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5287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395287 w 604837"/>
                <a:gd name="connsiteY14" fmla="*/ 161925 h 485775"/>
                <a:gd name="connsiteX15" fmla="*/ 302419 w 604837"/>
                <a:gd name="connsiteY15" fmla="*/ 159544 h 485775"/>
                <a:gd name="connsiteX16" fmla="*/ 311944 w 604837"/>
                <a:gd name="connsiteY16" fmla="*/ 169069 h 485775"/>
                <a:gd name="connsiteX17" fmla="*/ 107156 w 604837"/>
                <a:gd name="connsiteY17" fmla="*/ 473869 h 485775"/>
                <a:gd name="connsiteX18" fmla="*/ 61912 w 604837"/>
                <a:gd name="connsiteY18" fmla="*/ 485775 h 485775"/>
                <a:gd name="connsiteX19" fmla="*/ 0 w 604837"/>
                <a:gd name="connsiteY19" fmla="*/ 373856 h 485775"/>
                <a:gd name="connsiteX0" fmla="*/ 0 w 614362"/>
                <a:gd name="connsiteY0" fmla="*/ 397669 h 485775"/>
                <a:gd name="connsiteX1" fmla="*/ 71437 w 614362"/>
                <a:gd name="connsiteY1" fmla="*/ 283369 h 485775"/>
                <a:gd name="connsiteX2" fmla="*/ 271462 w 614362"/>
                <a:gd name="connsiteY2" fmla="*/ 90487 h 485775"/>
                <a:gd name="connsiteX3" fmla="*/ 388144 w 614362"/>
                <a:gd name="connsiteY3" fmla="*/ 40481 h 485775"/>
                <a:gd name="connsiteX4" fmla="*/ 514350 w 614362"/>
                <a:gd name="connsiteY4" fmla="*/ 33337 h 485775"/>
                <a:gd name="connsiteX5" fmla="*/ 602456 w 614362"/>
                <a:gd name="connsiteY5" fmla="*/ 0 h 485775"/>
                <a:gd name="connsiteX6" fmla="*/ 614362 w 614362"/>
                <a:gd name="connsiteY6" fmla="*/ 14287 h 485775"/>
                <a:gd name="connsiteX7" fmla="*/ 592931 w 614362"/>
                <a:gd name="connsiteY7" fmla="*/ 35719 h 485775"/>
                <a:gd name="connsiteX8" fmla="*/ 590549 w 614362"/>
                <a:gd name="connsiteY8" fmla="*/ 52387 h 485775"/>
                <a:gd name="connsiteX9" fmla="*/ 564356 w 614362"/>
                <a:gd name="connsiteY9" fmla="*/ 57150 h 485775"/>
                <a:gd name="connsiteX10" fmla="*/ 557212 w 614362"/>
                <a:gd name="connsiteY10" fmla="*/ 78581 h 485775"/>
                <a:gd name="connsiteX11" fmla="*/ 478631 w 614362"/>
                <a:gd name="connsiteY11" fmla="*/ 95250 h 485775"/>
                <a:gd name="connsiteX12" fmla="*/ 485775 w 614362"/>
                <a:gd name="connsiteY12" fmla="*/ 100012 h 485775"/>
                <a:gd name="connsiteX13" fmla="*/ 488156 w 614362"/>
                <a:gd name="connsiteY13" fmla="*/ 133350 h 485775"/>
                <a:gd name="connsiteX14" fmla="*/ 404812 w 614362"/>
                <a:gd name="connsiteY14" fmla="*/ 161925 h 485775"/>
                <a:gd name="connsiteX15" fmla="*/ 311944 w 614362"/>
                <a:gd name="connsiteY15" fmla="*/ 159544 h 485775"/>
                <a:gd name="connsiteX16" fmla="*/ 321469 w 614362"/>
                <a:gd name="connsiteY16" fmla="*/ 169069 h 485775"/>
                <a:gd name="connsiteX17" fmla="*/ 116681 w 614362"/>
                <a:gd name="connsiteY17" fmla="*/ 473869 h 485775"/>
                <a:gd name="connsiteX18" fmla="*/ 71437 w 614362"/>
                <a:gd name="connsiteY18" fmla="*/ 485775 h 485775"/>
                <a:gd name="connsiteX19" fmla="*/ 0 w 614362"/>
                <a:gd name="connsiteY19" fmla="*/ 397669 h 485775"/>
                <a:gd name="connsiteX0" fmla="*/ 0 w 628650"/>
                <a:gd name="connsiteY0" fmla="*/ 397669 h 485775"/>
                <a:gd name="connsiteX1" fmla="*/ 85725 w 628650"/>
                <a:gd name="connsiteY1" fmla="*/ 283369 h 485775"/>
                <a:gd name="connsiteX2" fmla="*/ 285750 w 628650"/>
                <a:gd name="connsiteY2" fmla="*/ 90487 h 485775"/>
                <a:gd name="connsiteX3" fmla="*/ 402432 w 628650"/>
                <a:gd name="connsiteY3" fmla="*/ 40481 h 485775"/>
                <a:gd name="connsiteX4" fmla="*/ 528638 w 628650"/>
                <a:gd name="connsiteY4" fmla="*/ 33337 h 485775"/>
                <a:gd name="connsiteX5" fmla="*/ 616744 w 628650"/>
                <a:gd name="connsiteY5" fmla="*/ 0 h 485775"/>
                <a:gd name="connsiteX6" fmla="*/ 628650 w 628650"/>
                <a:gd name="connsiteY6" fmla="*/ 14287 h 485775"/>
                <a:gd name="connsiteX7" fmla="*/ 607219 w 628650"/>
                <a:gd name="connsiteY7" fmla="*/ 35719 h 485775"/>
                <a:gd name="connsiteX8" fmla="*/ 604837 w 628650"/>
                <a:gd name="connsiteY8" fmla="*/ 52387 h 485775"/>
                <a:gd name="connsiteX9" fmla="*/ 578644 w 628650"/>
                <a:gd name="connsiteY9" fmla="*/ 57150 h 485775"/>
                <a:gd name="connsiteX10" fmla="*/ 571500 w 628650"/>
                <a:gd name="connsiteY10" fmla="*/ 78581 h 485775"/>
                <a:gd name="connsiteX11" fmla="*/ 492919 w 628650"/>
                <a:gd name="connsiteY11" fmla="*/ 95250 h 485775"/>
                <a:gd name="connsiteX12" fmla="*/ 500063 w 628650"/>
                <a:gd name="connsiteY12" fmla="*/ 100012 h 485775"/>
                <a:gd name="connsiteX13" fmla="*/ 502444 w 628650"/>
                <a:gd name="connsiteY13" fmla="*/ 133350 h 485775"/>
                <a:gd name="connsiteX14" fmla="*/ 419100 w 628650"/>
                <a:gd name="connsiteY14" fmla="*/ 161925 h 485775"/>
                <a:gd name="connsiteX15" fmla="*/ 326232 w 628650"/>
                <a:gd name="connsiteY15" fmla="*/ 159544 h 485775"/>
                <a:gd name="connsiteX16" fmla="*/ 335757 w 628650"/>
                <a:gd name="connsiteY16" fmla="*/ 169069 h 485775"/>
                <a:gd name="connsiteX17" fmla="*/ 130969 w 628650"/>
                <a:gd name="connsiteY17" fmla="*/ 473869 h 485775"/>
                <a:gd name="connsiteX18" fmla="*/ 85725 w 628650"/>
                <a:gd name="connsiteY18" fmla="*/ 485775 h 485775"/>
                <a:gd name="connsiteX19" fmla="*/ 0 w 628650"/>
                <a:gd name="connsiteY19" fmla="*/ 397669 h 485775"/>
                <a:gd name="connsiteX0" fmla="*/ 0 w 647700"/>
                <a:gd name="connsiteY0" fmla="*/ 390526 h 485775"/>
                <a:gd name="connsiteX1" fmla="*/ 104775 w 647700"/>
                <a:gd name="connsiteY1" fmla="*/ 283369 h 485775"/>
                <a:gd name="connsiteX2" fmla="*/ 304800 w 647700"/>
                <a:gd name="connsiteY2" fmla="*/ 90487 h 485775"/>
                <a:gd name="connsiteX3" fmla="*/ 421482 w 647700"/>
                <a:gd name="connsiteY3" fmla="*/ 40481 h 485775"/>
                <a:gd name="connsiteX4" fmla="*/ 547688 w 647700"/>
                <a:gd name="connsiteY4" fmla="*/ 33337 h 485775"/>
                <a:gd name="connsiteX5" fmla="*/ 635794 w 647700"/>
                <a:gd name="connsiteY5" fmla="*/ 0 h 485775"/>
                <a:gd name="connsiteX6" fmla="*/ 647700 w 647700"/>
                <a:gd name="connsiteY6" fmla="*/ 14287 h 485775"/>
                <a:gd name="connsiteX7" fmla="*/ 626269 w 647700"/>
                <a:gd name="connsiteY7" fmla="*/ 35719 h 485775"/>
                <a:gd name="connsiteX8" fmla="*/ 623887 w 647700"/>
                <a:gd name="connsiteY8" fmla="*/ 52387 h 485775"/>
                <a:gd name="connsiteX9" fmla="*/ 597694 w 647700"/>
                <a:gd name="connsiteY9" fmla="*/ 57150 h 485775"/>
                <a:gd name="connsiteX10" fmla="*/ 590550 w 647700"/>
                <a:gd name="connsiteY10" fmla="*/ 78581 h 485775"/>
                <a:gd name="connsiteX11" fmla="*/ 511969 w 647700"/>
                <a:gd name="connsiteY11" fmla="*/ 95250 h 485775"/>
                <a:gd name="connsiteX12" fmla="*/ 519113 w 647700"/>
                <a:gd name="connsiteY12" fmla="*/ 100012 h 485775"/>
                <a:gd name="connsiteX13" fmla="*/ 521494 w 647700"/>
                <a:gd name="connsiteY13" fmla="*/ 133350 h 485775"/>
                <a:gd name="connsiteX14" fmla="*/ 438150 w 647700"/>
                <a:gd name="connsiteY14" fmla="*/ 161925 h 485775"/>
                <a:gd name="connsiteX15" fmla="*/ 345282 w 647700"/>
                <a:gd name="connsiteY15" fmla="*/ 159544 h 485775"/>
                <a:gd name="connsiteX16" fmla="*/ 354807 w 647700"/>
                <a:gd name="connsiteY16" fmla="*/ 169069 h 485775"/>
                <a:gd name="connsiteX17" fmla="*/ 150019 w 647700"/>
                <a:gd name="connsiteY17" fmla="*/ 473869 h 485775"/>
                <a:gd name="connsiteX18" fmla="*/ 104775 w 647700"/>
                <a:gd name="connsiteY18" fmla="*/ 485775 h 485775"/>
                <a:gd name="connsiteX19" fmla="*/ 0 w 647700"/>
                <a:gd name="connsiteY19" fmla="*/ 390526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5282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5282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52388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09588 w 638175"/>
                <a:gd name="connsiteY13" fmla="*/ 121444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21444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9588 w 638175"/>
                <a:gd name="connsiteY11" fmla="*/ 95250 h 485775"/>
                <a:gd name="connsiteX12" fmla="*/ 509588 w 638175"/>
                <a:gd name="connsiteY12" fmla="*/ 121444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9588 w 638175"/>
                <a:gd name="connsiteY11" fmla="*/ 95250 h 485775"/>
                <a:gd name="connsiteX12" fmla="*/ 509588 w 638175"/>
                <a:gd name="connsiteY12" fmla="*/ 130969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19113 w 638175"/>
                <a:gd name="connsiteY11" fmla="*/ 100012 h 485775"/>
                <a:gd name="connsiteX12" fmla="*/ 509588 w 638175"/>
                <a:gd name="connsiteY12" fmla="*/ 130969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175" h="485775">
                  <a:moveTo>
                    <a:pt x="0" y="392907"/>
                  </a:moveTo>
                  <a:lnTo>
                    <a:pt x="95250" y="283369"/>
                  </a:lnTo>
                  <a:lnTo>
                    <a:pt x="295275" y="90487"/>
                  </a:lnTo>
                  <a:cubicBezTo>
                    <a:pt x="329406" y="50005"/>
                    <a:pt x="370681" y="50007"/>
                    <a:pt x="411957" y="42863"/>
                  </a:cubicBezTo>
                  <a:cubicBezTo>
                    <a:pt x="461169" y="30957"/>
                    <a:pt x="486569" y="45243"/>
                    <a:pt x="538163" y="33337"/>
                  </a:cubicBezTo>
                  <a:lnTo>
                    <a:pt x="626269" y="0"/>
                  </a:lnTo>
                  <a:lnTo>
                    <a:pt x="638175" y="14287"/>
                  </a:lnTo>
                  <a:lnTo>
                    <a:pt x="616744" y="35719"/>
                  </a:lnTo>
                  <a:lnTo>
                    <a:pt x="614362" y="52387"/>
                  </a:lnTo>
                  <a:lnTo>
                    <a:pt x="588169" y="57150"/>
                  </a:lnTo>
                  <a:lnTo>
                    <a:pt x="581025" y="78581"/>
                  </a:lnTo>
                  <a:lnTo>
                    <a:pt x="519113" y="100012"/>
                  </a:lnTo>
                  <a:lnTo>
                    <a:pt x="509588" y="130969"/>
                  </a:lnTo>
                  <a:cubicBezTo>
                    <a:pt x="481807" y="140494"/>
                    <a:pt x="456406" y="140494"/>
                    <a:pt x="428625" y="161925"/>
                  </a:cubicBezTo>
                  <a:cubicBezTo>
                    <a:pt x="388144" y="168275"/>
                    <a:pt x="366713" y="160338"/>
                    <a:pt x="335757" y="159544"/>
                  </a:cubicBezTo>
                  <a:lnTo>
                    <a:pt x="340520" y="169069"/>
                  </a:lnTo>
                  <a:cubicBezTo>
                    <a:pt x="272257" y="270669"/>
                    <a:pt x="227807" y="374651"/>
                    <a:pt x="140494" y="473869"/>
                  </a:cubicBezTo>
                  <a:lnTo>
                    <a:pt x="95250" y="485775"/>
                  </a:lnTo>
                  <a:lnTo>
                    <a:pt x="0" y="392907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EFE5D8"/>
                </a:gs>
                <a:gs pos="53000">
                  <a:srgbClr val="C19D6A"/>
                </a:gs>
                <a:gs pos="100000">
                  <a:schemeClr val="bg1"/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D3A3463-EBA0-4E47-9999-B4E29F3F8A4A}"/>
                </a:ext>
              </a:extLst>
            </p:cNvPr>
            <p:cNvGrpSpPr/>
            <p:nvPr/>
          </p:nvGrpSpPr>
          <p:grpSpPr>
            <a:xfrm>
              <a:off x="-8631343" y="3684184"/>
              <a:ext cx="891740" cy="1633105"/>
              <a:chOff x="-7892062" y="3829622"/>
              <a:chExt cx="891740" cy="1633105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E4223EEB-D189-4A51-B5DA-785E58CC17D9}"/>
                  </a:ext>
                </a:extLst>
              </p:cNvPr>
              <p:cNvSpPr/>
              <p:nvPr/>
            </p:nvSpPr>
            <p:spPr>
              <a:xfrm>
                <a:off x="-7622382" y="5182456"/>
                <a:ext cx="193553" cy="180947"/>
              </a:xfrm>
              <a:custGeom>
                <a:avLst/>
                <a:gdLst>
                  <a:gd name="connsiteX0" fmla="*/ 128588 w 180975"/>
                  <a:gd name="connsiteY0" fmla="*/ 0 h 147638"/>
                  <a:gd name="connsiteX1" fmla="*/ 180975 w 180975"/>
                  <a:gd name="connsiteY1" fmla="*/ 147638 h 147638"/>
                  <a:gd name="connsiteX2" fmla="*/ 9525 w 180975"/>
                  <a:gd name="connsiteY2" fmla="*/ 147638 h 147638"/>
                  <a:gd name="connsiteX3" fmla="*/ 0 w 180975"/>
                  <a:gd name="connsiteY3" fmla="*/ 33338 h 147638"/>
                  <a:gd name="connsiteX4" fmla="*/ 128588 w 180975"/>
                  <a:gd name="connsiteY4" fmla="*/ 0 h 14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47638">
                    <a:moveTo>
                      <a:pt x="128588" y="0"/>
                    </a:moveTo>
                    <a:lnTo>
                      <a:pt x="180975" y="147638"/>
                    </a:lnTo>
                    <a:lnTo>
                      <a:pt x="9525" y="147638"/>
                    </a:lnTo>
                    <a:lnTo>
                      <a:pt x="0" y="33338"/>
                    </a:lnTo>
                    <a:lnTo>
                      <a:pt x="128588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9A8FEF7-663B-4EDF-A921-F519D49B667C}"/>
                  </a:ext>
                </a:extLst>
              </p:cNvPr>
              <p:cNvSpPr/>
              <p:nvPr/>
            </p:nvSpPr>
            <p:spPr>
              <a:xfrm>
                <a:off x="-7677365" y="4591622"/>
                <a:ext cx="368300" cy="317500"/>
              </a:xfrm>
              <a:custGeom>
                <a:avLst/>
                <a:gdLst>
                  <a:gd name="connsiteX0" fmla="*/ 136525 w 368300"/>
                  <a:gd name="connsiteY0" fmla="*/ 76200 h 317500"/>
                  <a:gd name="connsiteX1" fmla="*/ 44450 w 368300"/>
                  <a:gd name="connsiteY1" fmla="*/ 174625 h 317500"/>
                  <a:gd name="connsiteX2" fmla="*/ 0 w 368300"/>
                  <a:gd name="connsiteY2" fmla="*/ 269875 h 317500"/>
                  <a:gd name="connsiteX3" fmla="*/ 25400 w 368300"/>
                  <a:gd name="connsiteY3" fmla="*/ 317500 h 317500"/>
                  <a:gd name="connsiteX4" fmla="*/ 155575 w 368300"/>
                  <a:gd name="connsiteY4" fmla="*/ 266700 h 317500"/>
                  <a:gd name="connsiteX5" fmla="*/ 215900 w 368300"/>
                  <a:gd name="connsiteY5" fmla="*/ 209550 h 317500"/>
                  <a:gd name="connsiteX6" fmla="*/ 276225 w 368300"/>
                  <a:gd name="connsiteY6" fmla="*/ 171450 h 317500"/>
                  <a:gd name="connsiteX7" fmla="*/ 368300 w 368300"/>
                  <a:gd name="connsiteY7" fmla="*/ 57150 h 317500"/>
                  <a:gd name="connsiteX8" fmla="*/ 279400 w 368300"/>
                  <a:gd name="connsiteY8" fmla="*/ 0 h 317500"/>
                  <a:gd name="connsiteX9" fmla="*/ 136525 w 368300"/>
                  <a:gd name="connsiteY9" fmla="*/ 7620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8300" h="317500">
                    <a:moveTo>
                      <a:pt x="136525" y="76200"/>
                    </a:moveTo>
                    <a:lnTo>
                      <a:pt x="44450" y="174625"/>
                    </a:lnTo>
                    <a:lnTo>
                      <a:pt x="0" y="269875"/>
                    </a:lnTo>
                    <a:lnTo>
                      <a:pt x="25400" y="317500"/>
                    </a:lnTo>
                    <a:lnTo>
                      <a:pt x="155575" y="266700"/>
                    </a:lnTo>
                    <a:lnTo>
                      <a:pt x="215900" y="209550"/>
                    </a:lnTo>
                    <a:lnTo>
                      <a:pt x="276225" y="171450"/>
                    </a:lnTo>
                    <a:lnTo>
                      <a:pt x="368300" y="57150"/>
                    </a:lnTo>
                    <a:lnTo>
                      <a:pt x="279400" y="0"/>
                    </a:lnTo>
                    <a:lnTo>
                      <a:pt x="136525" y="76200"/>
                    </a:lnTo>
                    <a:close/>
                  </a:path>
                </a:pathLst>
              </a:custGeom>
              <a:solidFill>
                <a:srgbClr val="0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986488F5-A38C-4F6D-B603-75231C7EE5F8}"/>
                  </a:ext>
                </a:extLst>
              </p:cNvPr>
              <p:cNvSpPr/>
              <p:nvPr/>
            </p:nvSpPr>
            <p:spPr>
              <a:xfrm>
                <a:off x="-7820025" y="3829622"/>
                <a:ext cx="819703" cy="1460500"/>
              </a:xfrm>
              <a:custGeom>
                <a:avLst/>
                <a:gdLst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9150"/>
                  <a:gd name="connsiteY0" fmla="*/ 0 h 1460500"/>
                  <a:gd name="connsiteX1" fmla="*/ 276225 w 819150"/>
                  <a:gd name="connsiteY1" fmla="*/ 82550 h 1460500"/>
                  <a:gd name="connsiteX2" fmla="*/ 238125 w 819150"/>
                  <a:gd name="connsiteY2" fmla="*/ 92075 h 1460500"/>
                  <a:gd name="connsiteX3" fmla="*/ 190500 w 819150"/>
                  <a:gd name="connsiteY3" fmla="*/ 136525 h 1460500"/>
                  <a:gd name="connsiteX4" fmla="*/ 196850 w 819150"/>
                  <a:gd name="connsiteY4" fmla="*/ 219075 h 1460500"/>
                  <a:gd name="connsiteX5" fmla="*/ 111125 w 819150"/>
                  <a:gd name="connsiteY5" fmla="*/ 358775 h 1460500"/>
                  <a:gd name="connsiteX6" fmla="*/ 60325 w 819150"/>
                  <a:gd name="connsiteY6" fmla="*/ 571500 h 1460500"/>
                  <a:gd name="connsiteX7" fmla="*/ 28575 w 819150"/>
                  <a:gd name="connsiteY7" fmla="*/ 771525 h 1460500"/>
                  <a:gd name="connsiteX8" fmla="*/ 0 w 819150"/>
                  <a:gd name="connsiteY8" fmla="*/ 882650 h 1460500"/>
                  <a:gd name="connsiteX9" fmla="*/ 28575 w 819150"/>
                  <a:gd name="connsiteY9" fmla="*/ 930275 h 1460500"/>
                  <a:gd name="connsiteX10" fmla="*/ 168275 w 819150"/>
                  <a:gd name="connsiteY10" fmla="*/ 1397000 h 1460500"/>
                  <a:gd name="connsiteX11" fmla="*/ 184150 w 819150"/>
                  <a:gd name="connsiteY11" fmla="*/ 1460500 h 1460500"/>
                  <a:gd name="connsiteX12" fmla="*/ 333375 w 819150"/>
                  <a:gd name="connsiteY12" fmla="*/ 1403350 h 1460500"/>
                  <a:gd name="connsiteX13" fmla="*/ 346075 w 819150"/>
                  <a:gd name="connsiteY13" fmla="*/ 1374775 h 1460500"/>
                  <a:gd name="connsiteX14" fmla="*/ 295275 w 819150"/>
                  <a:gd name="connsiteY14" fmla="*/ 1155700 h 1460500"/>
                  <a:gd name="connsiteX15" fmla="*/ 273050 w 819150"/>
                  <a:gd name="connsiteY15" fmla="*/ 1012825 h 1460500"/>
                  <a:gd name="connsiteX16" fmla="*/ 244475 w 819150"/>
                  <a:gd name="connsiteY16" fmla="*/ 927100 h 1460500"/>
                  <a:gd name="connsiteX17" fmla="*/ 238125 w 819150"/>
                  <a:gd name="connsiteY17" fmla="*/ 869950 h 1460500"/>
                  <a:gd name="connsiteX18" fmla="*/ 219075 w 819150"/>
                  <a:gd name="connsiteY18" fmla="*/ 844550 h 1460500"/>
                  <a:gd name="connsiteX19" fmla="*/ 250825 w 819150"/>
                  <a:gd name="connsiteY19" fmla="*/ 784225 h 1460500"/>
                  <a:gd name="connsiteX20" fmla="*/ 428625 w 819150"/>
                  <a:gd name="connsiteY20" fmla="*/ 396875 h 1460500"/>
                  <a:gd name="connsiteX21" fmla="*/ 793750 w 819150"/>
                  <a:gd name="connsiteY21" fmla="*/ 307975 h 1460500"/>
                  <a:gd name="connsiteX22" fmla="*/ 819150 w 819150"/>
                  <a:gd name="connsiteY22" fmla="*/ 231775 h 1460500"/>
                  <a:gd name="connsiteX23" fmla="*/ 771525 w 819150"/>
                  <a:gd name="connsiteY23" fmla="*/ 174625 h 1460500"/>
                  <a:gd name="connsiteX24" fmla="*/ 793750 w 819150"/>
                  <a:gd name="connsiteY24" fmla="*/ 98425 h 1460500"/>
                  <a:gd name="connsiteX25" fmla="*/ 771525 w 819150"/>
                  <a:gd name="connsiteY25" fmla="*/ 63500 h 1460500"/>
                  <a:gd name="connsiteX26" fmla="*/ 307975 w 819150"/>
                  <a:gd name="connsiteY26" fmla="*/ 0 h 1460500"/>
                  <a:gd name="connsiteX0" fmla="*/ 307975 w 819703"/>
                  <a:gd name="connsiteY0" fmla="*/ 0 h 1460500"/>
                  <a:gd name="connsiteX1" fmla="*/ 276225 w 819703"/>
                  <a:gd name="connsiteY1" fmla="*/ 82550 h 1460500"/>
                  <a:gd name="connsiteX2" fmla="*/ 238125 w 819703"/>
                  <a:gd name="connsiteY2" fmla="*/ 92075 h 1460500"/>
                  <a:gd name="connsiteX3" fmla="*/ 190500 w 819703"/>
                  <a:gd name="connsiteY3" fmla="*/ 136525 h 1460500"/>
                  <a:gd name="connsiteX4" fmla="*/ 196850 w 819703"/>
                  <a:gd name="connsiteY4" fmla="*/ 219075 h 1460500"/>
                  <a:gd name="connsiteX5" fmla="*/ 111125 w 819703"/>
                  <a:gd name="connsiteY5" fmla="*/ 358775 h 1460500"/>
                  <a:gd name="connsiteX6" fmla="*/ 60325 w 819703"/>
                  <a:gd name="connsiteY6" fmla="*/ 571500 h 1460500"/>
                  <a:gd name="connsiteX7" fmla="*/ 28575 w 819703"/>
                  <a:gd name="connsiteY7" fmla="*/ 771525 h 1460500"/>
                  <a:gd name="connsiteX8" fmla="*/ 0 w 819703"/>
                  <a:gd name="connsiteY8" fmla="*/ 882650 h 1460500"/>
                  <a:gd name="connsiteX9" fmla="*/ 28575 w 819703"/>
                  <a:gd name="connsiteY9" fmla="*/ 930275 h 1460500"/>
                  <a:gd name="connsiteX10" fmla="*/ 168275 w 819703"/>
                  <a:gd name="connsiteY10" fmla="*/ 1397000 h 1460500"/>
                  <a:gd name="connsiteX11" fmla="*/ 184150 w 819703"/>
                  <a:gd name="connsiteY11" fmla="*/ 1460500 h 1460500"/>
                  <a:gd name="connsiteX12" fmla="*/ 333375 w 819703"/>
                  <a:gd name="connsiteY12" fmla="*/ 1403350 h 1460500"/>
                  <a:gd name="connsiteX13" fmla="*/ 346075 w 819703"/>
                  <a:gd name="connsiteY13" fmla="*/ 1374775 h 1460500"/>
                  <a:gd name="connsiteX14" fmla="*/ 295275 w 819703"/>
                  <a:gd name="connsiteY14" fmla="*/ 1155700 h 1460500"/>
                  <a:gd name="connsiteX15" fmla="*/ 273050 w 819703"/>
                  <a:gd name="connsiteY15" fmla="*/ 1012825 h 1460500"/>
                  <a:gd name="connsiteX16" fmla="*/ 244475 w 819703"/>
                  <a:gd name="connsiteY16" fmla="*/ 927100 h 1460500"/>
                  <a:gd name="connsiteX17" fmla="*/ 238125 w 819703"/>
                  <a:gd name="connsiteY17" fmla="*/ 869950 h 1460500"/>
                  <a:gd name="connsiteX18" fmla="*/ 219075 w 819703"/>
                  <a:gd name="connsiteY18" fmla="*/ 844550 h 1460500"/>
                  <a:gd name="connsiteX19" fmla="*/ 250825 w 819703"/>
                  <a:gd name="connsiteY19" fmla="*/ 784225 h 1460500"/>
                  <a:gd name="connsiteX20" fmla="*/ 428625 w 819703"/>
                  <a:gd name="connsiteY20" fmla="*/ 396875 h 1460500"/>
                  <a:gd name="connsiteX21" fmla="*/ 793750 w 819703"/>
                  <a:gd name="connsiteY21" fmla="*/ 307975 h 1460500"/>
                  <a:gd name="connsiteX22" fmla="*/ 819150 w 819703"/>
                  <a:gd name="connsiteY22" fmla="*/ 231775 h 1460500"/>
                  <a:gd name="connsiteX23" fmla="*/ 771525 w 819703"/>
                  <a:gd name="connsiteY23" fmla="*/ 174625 h 1460500"/>
                  <a:gd name="connsiteX24" fmla="*/ 793750 w 819703"/>
                  <a:gd name="connsiteY24" fmla="*/ 98425 h 1460500"/>
                  <a:gd name="connsiteX25" fmla="*/ 771525 w 819703"/>
                  <a:gd name="connsiteY25" fmla="*/ 63500 h 1460500"/>
                  <a:gd name="connsiteX26" fmla="*/ 307975 w 819703"/>
                  <a:gd name="connsiteY26" fmla="*/ 0 h 146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19703" h="1460500">
                    <a:moveTo>
                      <a:pt x="307975" y="0"/>
                    </a:moveTo>
                    <a:cubicBezTo>
                      <a:pt x="297392" y="27517"/>
                      <a:pt x="261408" y="48683"/>
                      <a:pt x="276225" y="82550"/>
                    </a:cubicBezTo>
                    <a:lnTo>
                      <a:pt x="238125" y="92075"/>
                    </a:lnTo>
                    <a:cubicBezTo>
                      <a:pt x="222250" y="106892"/>
                      <a:pt x="200025" y="115358"/>
                      <a:pt x="190500" y="136525"/>
                    </a:cubicBezTo>
                    <a:cubicBezTo>
                      <a:pt x="189442" y="167217"/>
                      <a:pt x="194733" y="191558"/>
                      <a:pt x="196850" y="219075"/>
                    </a:cubicBezTo>
                    <a:cubicBezTo>
                      <a:pt x="158750" y="265642"/>
                      <a:pt x="139700" y="312208"/>
                      <a:pt x="111125" y="358775"/>
                    </a:cubicBezTo>
                    <a:cubicBezTo>
                      <a:pt x="84667" y="429683"/>
                      <a:pt x="77258" y="500592"/>
                      <a:pt x="60325" y="571500"/>
                    </a:cubicBezTo>
                    <a:lnTo>
                      <a:pt x="28575" y="771525"/>
                    </a:lnTo>
                    <a:lnTo>
                      <a:pt x="0" y="882650"/>
                    </a:lnTo>
                    <a:lnTo>
                      <a:pt x="28575" y="930275"/>
                    </a:lnTo>
                    <a:lnTo>
                      <a:pt x="168275" y="1397000"/>
                    </a:lnTo>
                    <a:lnTo>
                      <a:pt x="184150" y="1460500"/>
                    </a:lnTo>
                    <a:cubicBezTo>
                      <a:pt x="275167" y="1447800"/>
                      <a:pt x="283633" y="1422400"/>
                      <a:pt x="333375" y="1403350"/>
                    </a:cubicBezTo>
                    <a:lnTo>
                      <a:pt x="346075" y="1374775"/>
                    </a:lnTo>
                    <a:lnTo>
                      <a:pt x="295275" y="1155700"/>
                    </a:lnTo>
                    <a:cubicBezTo>
                      <a:pt x="300567" y="1108075"/>
                      <a:pt x="289983" y="1069975"/>
                      <a:pt x="273050" y="1012825"/>
                    </a:cubicBezTo>
                    <a:lnTo>
                      <a:pt x="244475" y="927100"/>
                    </a:lnTo>
                    <a:lnTo>
                      <a:pt x="238125" y="869950"/>
                    </a:lnTo>
                    <a:lnTo>
                      <a:pt x="219075" y="844550"/>
                    </a:lnTo>
                    <a:lnTo>
                      <a:pt x="250825" y="784225"/>
                    </a:lnTo>
                    <a:lnTo>
                      <a:pt x="428625" y="396875"/>
                    </a:lnTo>
                    <a:lnTo>
                      <a:pt x="793750" y="307975"/>
                    </a:lnTo>
                    <a:cubicBezTo>
                      <a:pt x="802217" y="282575"/>
                      <a:pt x="823383" y="257175"/>
                      <a:pt x="819150" y="231775"/>
                    </a:cubicBezTo>
                    <a:lnTo>
                      <a:pt x="771525" y="174625"/>
                    </a:lnTo>
                    <a:cubicBezTo>
                      <a:pt x="778933" y="149225"/>
                      <a:pt x="799042" y="127000"/>
                      <a:pt x="793750" y="98425"/>
                    </a:cubicBezTo>
                    <a:lnTo>
                      <a:pt x="771525" y="63500"/>
                    </a:lnTo>
                    <a:lnTo>
                      <a:pt x="307975" y="0"/>
                    </a:lnTo>
                    <a:close/>
                  </a:path>
                </a:pathLst>
              </a:custGeom>
              <a:gradFill>
                <a:gsLst>
                  <a:gs pos="72000">
                    <a:srgbClr val="10191D"/>
                  </a:gs>
                  <a:gs pos="24000">
                    <a:schemeClr val="tx1"/>
                  </a:gs>
                  <a:gs pos="100000">
                    <a:srgbClr val="1A3035"/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5B85391-1997-4BE3-8562-AB660C51B0FB}"/>
                  </a:ext>
                </a:extLst>
              </p:cNvPr>
              <p:cNvSpPr/>
              <p:nvPr/>
            </p:nvSpPr>
            <p:spPr>
              <a:xfrm>
                <a:off x="-7587306" y="4080447"/>
                <a:ext cx="554681" cy="669925"/>
              </a:xfrm>
              <a:custGeom>
                <a:avLst/>
                <a:gdLst>
                  <a:gd name="connsiteX0" fmla="*/ 228600 w 530225"/>
                  <a:gd name="connsiteY0" fmla="*/ 63500 h 669925"/>
                  <a:gd name="connsiteX1" fmla="*/ 358775 w 530225"/>
                  <a:gd name="connsiteY1" fmla="*/ 0 h 669925"/>
                  <a:gd name="connsiteX2" fmla="*/ 530225 w 530225"/>
                  <a:gd name="connsiteY2" fmla="*/ 95250 h 669925"/>
                  <a:gd name="connsiteX3" fmla="*/ 377825 w 530225"/>
                  <a:gd name="connsiteY3" fmla="*/ 342900 h 669925"/>
                  <a:gd name="connsiteX4" fmla="*/ 260350 w 530225"/>
                  <a:gd name="connsiteY4" fmla="*/ 476250 h 669925"/>
                  <a:gd name="connsiteX5" fmla="*/ 288925 w 530225"/>
                  <a:gd name="connsiteY5" fmla="*/ 527050 h 669925"/>
                  <a:gd name="connsiteX6" fmla="*/ 120650 w 530225"/>
                  <a:gd name="connsiteY6" fmla="*/ 669925 h 669925"/>
                  <a:gd name="connsiteX7" fmla="*/ 9525 w 530225"/>
                  <a:gd name="connsiteY7" fmla="*/ 552450 h 669925"/>
                  <a:gd name="connsiteX8" fmla="*/ 0 w 530225"/>
                  <a:gd name="connsiteY8" fmla="*/ 454025 h 669925"/>
                  <a:gd name="connsiteX9" fmla="*/ 168275 w 530225"/>
                  <a:gd name="connsiteY9" fmla="*/ 158750 h 669925"/>
                  <a:gd name="connsiteX10" fmla="*/ 276225 w 530225"/>
                  <a:gd name="connsiteY10" fmla="*/ 107950 h 669925"/>
                  <a:gd name="connsiteX11" fmla="*/ 228600 w 530225"/>
                  <a:gd name="connsiteY11" fmla="*/ 63500 h 669925"/>
                  <a:gd name="connsiteX0" fmla="*/ 231155 w 532780"/>
                  <a:gd name="connsiteY0" fmla="*/ 63500 h 669925"/>
                  <a:gd name="connsiteX1" fmla="*/ 361330 w 532780"/>
                  <a:gd name="connsiteY1" fmla="*/ 0 h 669925"/>
                  <a:gd name="connsiteX2" fmla="*/ 532780 w 532780"/>
                  <a:gd name="connsiteY2" fmla="*/ 95250 h 669925"/>
                  <a:gd name="connsiteX3" fmla="*/ 380380 w 532780"/>
                  <a:gd name="connsiteY3" fmla="*/ 342900 h 669925"/>
                  <a:gd name="connsiteX4" fmla="*/ 262905 w 532780"/>
                  <a:gd name="connsiteY4" fmla="*/ 476250 h 669925"/>
                  <a:gd name="connsiteX5" fmla="*/ 291480 w 532780"/>
                  <a:gd name="connsiteY5" fmla="*/ 527050 h 669925"/>
                  <a:gd name="connsiteX6" fmla="*/ 123205 w 532780"/>
                  <a:gd name="connsiteY6" fmla="*/ 669925 h 669925"/>
                  <a:gd name="connsiteX7" fmla="*/ 12080 w 532780"/>
                  <a:gd name="connsiteY7" fmla="*/ 552450 h 669925"/>
                  <a:gd name="connsiteX8" fmla="*/ 2555 w 532780"/>
                  <a:gd name="connsiteY8" fmla="*/ 454025 h 669925"/>
                  <a:gd name="connsiteX9" fmla="*/ 170830 w 532780"/>
                  <a:gd name="connsiteY9" fmla="*/ 158750 h 669925"/>
                  <a:gd name="connsiteX10" fmla="*/ 278780 w 532780"/>
                  <a:gd name="connsiteY10" fmla="*/ 107950 h 669925"/>
                  <a:gd name="connsiteX11" fmla="*/ 231155 w 532780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324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4681" h="669925">
                    <a:moveTo>
                      <a:pt x="237181" y="63500"/>
                    </a:moveTo>
                    <a:cubicBezTo>
                      <a:pt x="293273" y="23283"/>
                      <a:pt x="308089" y="8467"/>
                      <a:pt x="367356" y="0"/>
                    </a:cubicBezTo>
                    <a:cubicBezTo>
                      <a:pt x="467898" y="6350"/>
                      <a:pt x="444614" y="66675"/>
                      <a:pt x="554681" y="57150"/>
                    </a:cubicBezTo>
                    <a:cubicBezTo>
                      <a:pt x="507056" y="165100"/>
                      <a:pt x="459431" y="247650"/>
                      <a:pt x="386406" y="342900"/>
                    </a:cubicBezTo>
                    <a:lnTo>
                      <a:pt x="268931" y="476250"/>
                    </a:lnTo>
                    <a:lnTo>
                      <a:pt x="297506" y="527050"/>
                    </a:lnTo>
                    <a:cubicBezTo>
                      <a:pt x="250939" y="593725"/>
                      <a:pt x="255173" y="635000"/>
                      <a:pt x="129231" y="669925"/>
                    </a:cubicBezTo>
                    <a:lnTo>
                      <a:pt x="18106" y="552450"/>
                    </a:lnTo>
                    <a:cubicBezTo>
                      <a:pt x="-4119" y="500592"/>
                      <a:pt x="-4119" y="490008"/>
                      <a:pt x="8581" y="454025"/>
                    </a:cubicBezTo>
                    <a:cubicBezTo>
                      <a:pt x="55148" y="396875"/>
                      <a:pt x="117589" y="257175"/>
                      <a:pt x="176856" y="158750"/>
                    </a:cubicBezTo>
                    <a:cubicBezTo>
                      <a:pt x="220248" y="115358"/>
                      <a:pt x="260464" y="97367"/>
                      <a:pt x="345131" y="66675"/>
                    </a:cubicBezTo>
                    <a:cubicBezTo>
                      <a:pt x="329256" y="51858"/>
                      <a:pt x="265756" y="81492"/>
                      <a:pt x="237181" y="63500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091632"/>
                  </a:gs>
                  <a:gs pos="100000">
                    <a:srgbClr val="44759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085EB911-F1E0-42C7-956B-25AA76A4B193}"/>
                  </a:ext>
                </a:extLst>
              </p:cNvPr>
              <p:cNvSpPr/>
              <p:nvPr/>
            </p:nvSpPr>
            <p:spPr>
              <a:xfrm>
                <a:off x="-7550944" y="4686300"/>
                <a:ext cx="100402" cy="133350"/>
              </a:xfrm>
              <a:custGeom>
                <a:avLst/>
                <a:gdLst>
                  <a:gd name="connsiteX0" fmla="*/ 12700 w 92075"/>
                  <a:gd name="connsiteY0" fmla="*/ 0 h 133350"/>
                  <a:gd name="connsiteX1" fmla="*/ 0 w 92075"/>
                  <a:gd name="connsiteY1" fmla="*/ 104775 h 133350"/>
                  <a:gd name="connsiteX2" fmla="*/ 28575 w 92075"/>
                  <a:gd name="connsiteY2" fmla="*/ 101600 h 133350"/>
                  <a:gd name="connsiteX3" fmla="*/ 63500 w 92075"/>
                  <a:gd name="connsiteY3" fmla="*/ 133350 h 133350"/>
                  <a:gd name="connsiteX4" fmla="*/ 92075 w 92075"/>
                  <a:gd name="connsiteY4" fmla="*/ 104775 h 133350"/>
                  <a:gd name="connsiteX5" fmla="*/ 73025 w 92075"/>
                  <a:gd name="connsiteY5" fmla="*/ 82550 h 133350"/>
                  <a:gd name="connsiteX6" fmla="*/ 44450 w 92075"/>
                  <a:gd name="connsiteY6" fmla="*/ 76200 h 133350"/>
                  <a:gd name="connsiteX7" fmla="*/ 12700 w 92075"/>
                  <a:gd name="connsiteY7" fmla="*/ 0 h 133350"/>
                  <a:gd name="connsiteX0" fmla="*/ 21027 w 100402"/>
                  <a:gd name="connsiteY0" fmla="*/ 0 h 133350"/>
                  <a:gd name="connsiteX1" fmla="*/ 0 w 100402"/>
                  <a:gd name="connsiteY1" fmla="*/ 26194 h 133350"/>
                  <a:gd name="connsiteX2" fmla="*/ 8327 w 100402"/>
                  <a:gd name="connsiteY2" fmla="*/ 104775 h 133350"/>
                  <a:gd name="connsiteX3" fmla="*/ 36902 w 100402"/>
                  <a:gd name="connsiteY3" fmla="*/ 101600 h 133350"/>
                  <a:gd name="connsiteX4" fmla="*/ 71827 w 100402"/>
                  <a:gd name="connsiteY4" fmla="*/ 133350 h 133350"/>
                  <a:gd name="connsiteX5" fmla="*/ 100402 w 100402"/>
                  <a:gd name="connsiteY5" fmla="*/ 104775 h 133350"/>
                  <a:gd name="connsiteX6" fmla="*/ 81352 w 100402"/>
                  <a:gd name="connsiteY6" fmla="*/ 82550 h 133350"/>
                  <a:gd name="connsiteX7" fmla="*/ 52777 w 100402"/>
                  <a:gd name="connsiteY7" fmla="*/ 76200 h 133350"/>
                  <a:gd name="connsiteX8" fmla="*/ 21027 w 100402"/>
                  <a:gd name="connsiteY8" fmla="*/ 0 h 133350"/>
                  <a:gd name="connsiteX0" fmla="*/ 21027 w 100402"/>
                  <a:gd name="connsiteY0" fmla="*/ 0 h 133350"/>
                  <a:gd name="connsiteX1" fmla="*/ 0 w 100402"/>
                  <a:gd name="connsiteY1" fmla="*/ 26194 h 133350"/>
                  <a:gd name="connsiteX2" fmla="*/ 8327 w 100402"/>
                  <a:gd name="connsiteY2" fmla="*/ 104775 h 133350"/>
                  <a:gd name="connsiteX3" fmla="*/ 41665 w 100402"/>
                  <a:gd name="connsiteY3" fmla="*/ 89693 h 133350"/>
                  <a:gd name="connsiteX4" fmla="*/ 71827 w 100402"/>
                  <a:gd name="connsiteY4" fmla="*/ 133350 h 133350"/>
                  <a:gd name="connsiteX5" fmla="*/ 100402 w 100402"/>
                  <a:gd name="connsiteY5" fmla="*/ 104775 h 133350"/>
                  <a:gd name="connsiteX6" fmla="*/ 81352 w 100402"/>
                  <a:gd name="connsiteY6" fmla="*/ 82550 h 133350"/>
                  <a:gd name="connsiteX7" fmla="*/ 52777 w 100402"/>
                  <a:gd name="connsiteY7" fmla="*/ 76200 h 133350"/>
                  <a:gd name="connsiteX8" fmla="*/ 21027 w 100402"/>
                  <a:gd name="connsiteY8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402" h="133350">
                    <a:moveTo>
                      <a:pt x="21027" y="0"/>
                    </a:moveTo>
                    <a:cubicBezTo>
                      <a:pt x="19574" y="13494"/>
                      <a:pt x="1453" y="12700"/>
                      <a:pt x="0" y="26194"/>
                    </a:cubicBezTo>
                    <a:lnTo>
                      <a:pt x="8327" y="104775"/>
                    </a:lnTo>
                    <a:lnTo>
                      <a:pt x="41665" y="89693"/>
                    </a:lnTo>
                    <a:lnTo>
                      <a:pt x="71827" y="133350"/>
                    </a:lnTo>
                    <a:lnTo>
                      <a:pt x="100402" y="104775"/>
                    </a:lnTo>
                    <a:lnTo>
                      <a:pt x="81352" y="82550"/>
                    </a:lnTo>
                    <a:lnTo>
                      <a:pt x="52777" y="76200"/>
                    </a:lnTo>
                    <a:lnTo>
                      <a:pt x="21027" y="0"/>
                    </a:lnTo>
                    <a:close/>
                  </a:path>
                </a:pathLst>
              </a:custGeom>
              <a:solidFill>
                <a:srgbClr val="292C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7F8B8892-CD20-490B-93A8-CD8AD6160447}"/>
                  </a:ext>
                </a:extLst>
              </p:cNvPr>
              <p:cNvSpPr/>
              <p:nvPr/>
            </p:nvSpPr>
            <p:spPr>
              <a:xfrm>
                <a:off x="-7562850" y="4548188"/>
                <a:ext cx="266700" cy="238125"/>
              </a:xfrm>
              <a:custGeom>
                <a:avLst/>
                <a:gdLst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38125">
                    <a:moveTo>
                      <a:pt x="0" y="80962"/>
                    </a:moveTo>
                    <a:lnTo>
                      <a:pt x="112712" y="238125"/>
                    </a:lnTo>
                    <a:cubicBezTo>
                      <a:pt x="249237" y="203200"/>
                      <a:pt x="234949" y="176213"/>
                      <a:pt x="266700" y="61912"/>
                    </a:cubicBezTo>
                    <a:cubicBezTo>
                      <a:pt x="266700" y="22225"/>
                      <a:pt x="260350" y="20637"/>
                      <a:pt x="238125" y="0"/>
                    </a:cubicBezTo>
                    <a:lnTo>
                      <a:pt x="142875" y="47625"/>
                    </a:lnTo>
                    <a:lnTo>
                      <a:pt x="90487" y="0"/>
                    </a:lnTo>
                    <a:lnTo>
                      <a:pt x="0" y="80962"/>
                    </a:lnTo>
                    <a:close/>
                  </a:path>
                </a:pathLst>
              </a:custGeom>
              <a:gradFill>
                <a:gsLst>
                  <a:gs pos="100000">
                    <a:srgbClr val="050912"/>
                  </a:gs>
                  <a:gs pos="21000">
                    <a:srgbClr val="152444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68883222-EA1A-41F3-9795-3A57C399DD15}"/>
                  </a:ext>
                </a:extLst>
              </p:cNvPr>
              <p:cNvSpPr/>
              <p:nvPr/>
            </p:nvSpPr>
            <p:spPr>
              <a:xfrm>
                <a:off x="-7892062" y="5281752"/>
                <a:ext cx="481013" cy="180975"/>
              </a:xfrm>
              <a:custGeom>
                <a:avLst/>
                <a:gdLst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1013" h="180975">
                    <a:moveTo>
                      <a:pt x="457200" y="23812"/>
                    </a:moveTo>
                    <a:lnTo>
                      <a:pt x="481013" y="71437"/>
                    </a:lnTo>
                    <a:lnTo>
                      <a:pt x="471488" y="176212"/>
                    </a:lnTo>
                    <a:lnTo>
                      <a:pt x="100013" y="180975"/>
                    </a:lnTo>
                    <a:cubicBezTo>
                      <a:pt x="42863" y="169862"/>
                      <a:pt x="33338" y="158750"/>
                      <a:pt x="0" y="147637"/>
                    </a:cubicBezTo>
                    <a:cubicBezTo>
                      <a:pt x="19050" y="103187"/>
                      <a:pt x="23812" y="115887"/>
                      <a:pt x="114300" y="100012"/>
                    </a:cubicBezTo>
                    <a:lnTo>
                      <a:pt x="185738" y="85725"/>
                    </a:lnTo>
                    <a:lnTo>
                      <a:pt x="247650" y="0"/>
                    </a:lnTo>
                    <a:lnTo>
                      <a:pt x="357188" y="71437"/>
                    </a:lnTo>
                    <a:lnTo>
                      <a:pt x="457200" y="23812"/>
                    </a:lnTo>
                    <a:close/>
                  </a:path>
                </a:pathLst>
              </a:custGeom>
              <a:gradFill>
                <a:gsLst>
                  <a:gs pos="100000">
                    <a:srgbClr val="6C7F90"/>
                  </a:gs>
                  <a:gs pos="28000">
                    <a:srgbClr val="020004"/>
                  </a:gs>
                </a:gsLst>
                <a:lin ang="9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7123C998-1606-4638-824C-13475F081818}"/>
                  </a:ext>
                </a:extLst>
              </p:cNvPr>
              <p:cNvSpPr/>
              <p:nvPr/>
            </p:nvSpPr>
            <p:spPr>
              <a:xfrm>
                <a:off x="-7666973" y="5324615"/>
                <a:ext cx="252412" cy="104775"/>
              </a:xfrm>
              <a:custGeom>
                <a:avLst/>
                <a:gdLst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33362 w 252412"/>
                  <a:gd name="connsiteY5" fmla="*/ 1905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2863 h 104775"/>
                  <a:gd name="connsiteX7" fmla="*/ 57150 w 252412"/>
                  <a:gd name="connsiteY7" fmla="*/ 0 h 104775"/>
                  <a:gd name="connsiteX0" fmla="*/ 42863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2863 h 104775"/>
                  <a:gd name="connsiteX7" fmla="*/ 42863 w 252412"/>
                  <a:gd name="connsiteY7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412" h="104775">
                    <a:moveTo>
                      <a:pt x="42863" y="0"/>
                    </a:moveTo>
                    <a:lnTo>
                      <a:pt x="0" y="57150"/>
                    </a:lnTo>
                    <a:lnTo>
                      <a:pt x="80962" y="66675"/>
                    </a:lnTo>
                    <a:lnTo>
                      <a:pt x="119062" y="104775"/>
                    </a:lnTo>
                    <a:cubicBezTo>
                      <a:pt x="163512" y="57150"/>
                      <a:pt x="193675" y="47625"/>
                      <a:pt x="252412" y="33338"/>
                    </a:cubicBezTo>
                    <a:lnTo>
                      <a:pt x="247649" y="0"/>
                    </a:lnTo>
                    <a:lnTo>
                      <a:pt x="123825" y="42863"/>
                    </a:lnTo>
                    <a:lnTo>
                      <a:pt x="42863" y="0"/>
                    </a:lnTo>
                    <a:close/>
                  </a:path>
                </a:pathLst>
              </a:custGeom>
              <a:solidFill>
                <a:srgbClr val="475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730DA89-7297-4738-B71B-997F68B732E7}"/>
                </a:ext>
              </a:extLst>
            </p:cNvPr>
            <p:cNvSpPr/>
            <p:nvPr/>
          </p:nvSpPr>
          <p:spPr>
            <a:xfrm>
              <a:off x="-8254313" y="3676174"/>
              <a:ext cx="476250" cy="83210"/>
            </a:xfrm>
            <a:custGeom>
              <a:avLst/>
              <a:gdLst>
                <a:gd name="connsiteX0" fmla="*/ 0 w 469106"/>
                <a:gd name="connsiteY0" fmla="*/ 0 h 114300"/>
                <a:gd name="connsiteX1" fmla="*/ 121444 w 469106"/>
                <a:gd name="connsiteY1" fmla="*/ 30956 h 114300"/>
                <a:gd name="connsiteX2" fmla="*/ 431006 w 469106"/>
                <a:gd name="connsiteY2" fmla="*/ 47625 h 114300"/>
                <a:gd name="connsiteX3" fmla="*/ 459581 w 469106"/>
                <a:gd name="connsiteY3" fmla="*/ 59531 h 114300"/>
                <a:gd name="connsiteX4" fmla="*/ 469106 w 469106"/>
                <a:gd name="connsiteY4" fmla="*/ 114300 h 114300"/>
                <a:gd name="connsiteX5" fmla="*/ 121444 w 469106"/>
                <a:gd name="connsiteY5" fmla="*/ 80962 h 114300"/>
                <a:gd name="connsiteX6" fmla="*/ 0 w 469106"/>
                <a:gd name="connsiteY6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0" h="100012">
                  <a:moveTo>
                    <a:pt x="16669" y="0"/>
                  </a:moveTo>
                  <a:lnTo>
                    <a:pt x="138113" y="30956"/>
                  </a:lnTo>
                  <a:lnTo>
                    <a:pt x="447675" y="47625"/>
                  </a:lnTo>
                  <a:lnTo>
                    <a:pt x="476250" y="59531"/>
                  </a:lnTo>
                  <a:lnTo>
                    <a:pt x="473869" y="100012"/>
                  </a:lnTo>
                  <a:cubicBezTo>
                    <a:pt x="341313" y="96043"/>
                    <a:pt x="277812" y="106362"/>
                    <a:pt x="138113" y="80962"/>
                  </a:cubicBezTo>
                  <a:cubicBezTo>
                    <a:pt x="80169" y="60325"/>
                    <a:pt x="29369" y="49212"/>
                    <a:pt x="0" y="28575"/>
                  </a:cubicBezTo>
                  <a:lnTo>
                    <a:pt x="16669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9F427AC-4724-45B6-A0DF-3FAD49A9E0F4}"/>
                </a:ext>
              </a:extLst>
            </p:cNvPr>
            <p:cNvSpPr/>
            <p:nvPr/>
          </p:nvSpPr>
          <p:spPr>
            <a:xfrm rot="21401307">
              <a:off x="-8121140" y="3695835"/>
              <a:ext cx="45719" cy="62280"/>
            </a:xfrm>
            <a:custGeom>
              <a:avLst/>
              <a:gdLst>
                <a:gd name="connsiteX0" fmla="*/ 14288 w 66675"/>
                <a:gd name="connsiteY0" fmla="*/ 0 h 69056"/>
                <a:gd name="connsiteX1" fmla="*/ 66675 w 66675"/>
                <a:gd name="connsiteY1" fmla="*/ 9525 h 69056"/>
                <a:gd name="connsiteX2" fmla="*/ 57150 w 66675"/>
                <a:gd name="connsiteY2" fmla="*/ 69056 h 69056"/>
                <a:gd name="connsiteX3" fmla="*/ 0 w 66675"/>
                <a:gd name="connsiteY3" fmla="*/ 54769 h 69056"/>
                <a:gd name="connsiteX4" fmla="*/ 14288 w 66675"/>
                <a:gd name="connsiteY4" fmla="*/ 0 h 69056"/>
                <a:gd name="connsiteX0" fmla="*/ 7145 w 66675"/>
                <a:gd name="connsiteY0" fmla="*/ 0 h 69056"/>
                <a:gd name="connsiteX1" fmla="*/ 66675 w 66675"/>
                <a:gd name="connsiteY1" fmla="*/ 9525 h 69056"/>
                <a:gd name="connsiteX2" fmla="*/ 57150 w 66675"/>
                <a:gd name="connsiteY2" fmla="*/ 69056 h 69056"/>
                <a:gd name="connsiteX3" fmla="*/ 0 w 66675"/>
                <a:gd name="connsiteY3" fmla="*/ 54769 h 69056"/>
                <a:gd name="connsiteX4" fmla="*/ 7145 w 66675"/>
                <a:gd name="connsiteY4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9056">
                  <a:moveTo>
                    <a:pt x="7145" y="0"/>
                  </a:moveTo>
                  <a:lnTo>
                    <a:pt x="66675" y="9525"/>
                  </a:lnTo>
                  <a:lnTo>
                    <a:pt x="57150" y="69056"/>
                  </a:lnTo>
                  <a:lnTo>
                    <a:pt x="0" y="54769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0" name="자유형: 도형 3599">
              <a:extLst>
                <a:ext uri="{FF2B5EF4-FFF2-40B4-BE49-F238E27FC236}">
                  <a16:creationId xmlns:a16="http://schemas.microsoft.com/office/drawing/2014/main" id="{767E4CA1-C627-4AF9-8AB1-528F9A5079E1}"/>
                </a:ext>
              </a:extLst>
            </p:cNvPr>
            <p:cNvSpPr/>
            <p:nvPr/>
          </p:nvSpPr>
          <p:spPr>
            <a:xfrm>
              <a:off x="-9113597" y="3344529"/>
              <a:ext cx="585788" cy="485257"/>
            </a:xfrm>
            <a:custGeom>
              <a:avLst/>
              <a:gdLst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4319 w 354806"/>
                <a:gd name="connsiteY0" fmla="*/ 0 h 314325"/>
                <a:gd name="connsiteX1" fmla="*/ 11906 w 354806"/>
                <a:gd name="connsiteY1" fmla="*/ 242888 h 314325"/>
                <a:gd name="connsiteX2" fmla="*/ 0 w 354806"/>
                <a:gd name="connsiteY2" fmla="*/ 314325 h 314325"/>
                <a:gd name="connsiteX3" fmla="*/ 23813 w 354806"/>
                <a:gd name="connsiteY3" fmla="*/ 304800 h 314325"/>
                <a:gd name="connsiteX4" fmla="*/ 354806 w 354806"/>
                <a:gd name="connsiteY4" fmla="*/ 126207 h 314325"/>
                <a:gd name="connsiteX5" fmla="*/ 264319 w 354806"/>
                <a:gd name="connsiteY5" fmla="*/ 0 h 314325"/>
                <a:gd name="connsiteX0" fmla="*/ 264319 w 354806"/>
                <a:gd name="connsiteY0" fmla="*/ 0 h 314325"/>
                <a:gd name="connsiteX1" fmla="*/ 11906 w 354806"/>
                <a:gd name="connsiteY1" fmla="*/ 242888 h 314325"/>
                <a:gd name="connsiteX2" fmla="*/ 0 w 354806"/>
                <a:gd name="connsiteY2" fmla="*/ 314325 h 314325"/>
                <a:gd name="connsiteX3" fmla="*/ 23813 w 354806"/>
                <a:gd name="connsiteY3" fmla="*/ 304800 h 314325"/>
                <a:gd name="connsiteX4" fmla="*/ 354806 w 354806"/>
                <a:gd name="connsiteY4" fmla="*/ 126207 h 314325"/>
                <a:gd name="connsiteX5" fmla="*/ 264319 w 354806"/>
                <a:gd name="connsiteY5" fmla="*/ 0 h 314325"/>
                <a:gd name="connsiteX0" fmla="*/ 381001 w 471488"/>
                <a:gd name="connsiteY0" fmla="*/ 0 h 364992"/>
                <a:gd name="connsiteX1" fmla="*/ 0 w 471488"/>
                <a:gd name="connsiteY1" fmla="*/ 364992 h 364992"/>
                <a:gd name="connsiteX2" fmla="*/ 116682 w 471488"/>
                <a:gd name="connsiteY2" fmla="*/ 314325 h 364992"/>
                <a:gd name="connsiteX3" fmla="*/ 140495 w 471488"/>
                <a:gd name="connsiteY3" fmla="*/ 304800 h 364992"/>
                <a:gd name="connsiteX4" fmla="*/ 471488 w 471488"/>
                <a:gd name="connsiteY4" fmla="*/ 126207 h 364992"/>
                <a:gd name="connsiteX5" fmla="*/ 381001 w 471488"/>
                <a:gd name="connsiteY5" fmla="*/ 0 h 364992"/>
                <a:gd name="connsiteX0" fmla="*/ 404812 w 495299"/>
                <a:gd name="connsiteY0" fmla="*/ 0 h 411557"/>
                <a:gd name="connsiteX1" fmla="*/ 23811 w 495299"/>
                <a:gd name="connsiteY1" fmla="*/ 364992 h 411557"/>
                <a:gd name="connsiteX2" fmla="*/ 0 w 495299"/>
                <a:gd name="connsiteY2" fmla="*/ 411557 h 411557"/>
                <a:gd name="connsiteX3" fmla="*/ 164306 w 495299"/>
                <a:gd name="connsiteY3" fmla="*/ 304800 h 411557"/>
                <a:gd name="connsiteX4" fmla="*/ 495299 w 495299"/>
                <a:gd name="connsiteY4" fmla="*/ 126207 h 411557"/>
                <a:gd name="connsiteX5" fmla="*/ 404812 w 495299"/>
                <a:gd name="connsiteY5" fmla="*/ 0 h 411557"/>
                <a:gd name="connsiteX0" fmla="*/ 483394 w 573881"/>
                <a:gd name="connsiteY0" fmla="*/ 0 h 459963"/>
                <a:gd name="connsiteX1" fmla="*/ 0 w 573881"/>
                <a:gd name="connsiteY1" fmla="*/ 459963 h 459963"/>
                <a:gd name="connsiteX2" fmla="*/ 78582 w 573881"/>
                <a:gd name="connsiteY2" fmla="*/ 411557 h 459963"/>
                <a:gd name="connsiteX3" fmla="*/ 242888 w 573881"/>
                <a:gd name="connsiteY3" fmla="*/ 304800 h 459963"/>
                <a:gd name="connsiteX4" fmla="*/ 573881 w 573881"/>
                <a:gd name="connsiteY4" fmla="*/ 126207 h 459963"/>
                <a:gd name="connsiteX5" fmla="*/ 483394 w 573881"/>
                <a:gd name="connsiteY5" fmla="*/ 0 h 459963"/>
                <a:gd name="connsiteX0" fmla="*/ 495301 w 585788"/>
                <a:gd name="connsiteY0" fmla="*/ 0 h 444135"/>
                <a:gd name="connsiteX1" fmla="*/ 0 w 585788"/>
                <a:gd name="connsiteY1" fmla="*/ 444135 h 444135"/>
                <a:gd name="connsiteX2" fmla="*/ 90489 w 585788"/>
                <a:gd name="connsiteY2" fmla="*/ 411557 h 444135"/>
                <a:gd name="connsiteX3" fmla="*/ 254795 w 585788"/>
                <a:gd name="connsiteY3" fmla="*/ 304800 h 444135"/>
                <a:gd name="connsiteX4" fmla="*/ 585788 w 585788"/>
                <a:gd name="connsiteY4" fmla="*/ 126207 h 444135"/>
                <a:gd name="connsiteX5" fmla="*/ 495301 w 585788"/>
                <a:gd name="connsiteY5" fmla="*/ 0 h 444135"/>
                <a:gd name="connsiteX0" fmla="*/ 495301 w 585788"/>
                <a:gd name="connsiteY0" fmla="*/ 0 h 460793"/>
                <a:gd name="connsiteX1" fmla="*/ 0 w 585788"/>
                <a:gd name="connsiteY1" fmla="*/ 444135 h 460793"/>
                <a:gd name="connsiteX2" fmla="*/ 90489 w 585788"/>
                <a:gd name="connsiteY2" fmla="*/ 411557 h 460793"/>
                <a:gd name="connsiteX3" fmla="*/ 254795 w 585788"/>
                <a:gd name="connsiteY3" fmla="*/ 304800 h 460793"/>
                <a:gd name="connsiteX4" fmla="*/ 585788 w 585788"/>
                <a:gd name="connsiteY4" fmla="*/ 126207 h 460793"/>
                <a:gd name="connsiteX5" fmla="*/ 495301 w 585788"/>
                <a:gd name="connsiteY5" fmla="*/ 0 h 460793"/>
                <a:gd name="connsiteX0" fmla="*/ 495301 w 585788"/>
                <a:gd name="connsiteY0" fmla="*/ 0 h 460793"/>
                <a:gd name="connsiteX1" fmla="*/ 0 w 585788"/>
                <a:gd name="connsiteY1" fmla="*/ 444135 h 460793"/>
                <a:gd name="connsiteX2" fmla="*/ 90489 w 585788"/>
                <a:gd name="connsiteY2" fmla="*/ 411557 h 460793"/>
                <a:gd name="connsiteX3" fmla="*/ 254795 w 585788"/>
                <a:gd name="connsiteY3" fmla="*/ 304800 h 460793"/>
                <a:gd name="connsiteX4" fmla="*/ 585788 w 585788"/>
                <a:gd name="connsiteY4" fmla="*/ 126207 h 460793"/>
                <a:gd name="connsiteX5" fmla="*/ 495301 w 585788"/>
                <a:gd name="connsiteY5" fmla="*/ 0 h 460793"/>
                <a:gd name="connsiteX0" fmla="*/ 495301 w 585788"/>
                <a:gd name="connsiteY0" fmla="*/ 0 h 460793"/>
                <a:gd name="connsiteX1" fmla="*/ 0 w 585788"/>
                <a:gd name="connsiteY1" fmla="*/ 444135 h 460793"/>
                <a:gd name="connsiteX2" fmla="*/ 90489 w 585788"/>
                <a:gd name="connsiteY2" fmla="*/ 411557 h 460793"/>
                <a:gd name="connsiteX3" fmla="*/ 254795 w 585788"/>
                <a:gd name="connsiteY3" fmla="*/ 304800 h 460793"/>
                <a:gd name="connsiteX4" fmla="*/ 585788 w 585788"/>
                <a:gd name="connsiteY4" fmla="*/ 126207 h 460793"/>
                <a:gd name="connsiteX5" fmla="*/ 495301 w 585788"/>
                <a:gd name="connsiteY5" fmla="*/ 0 h 46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788" h="460793">
                  <a:moveTo>
                    <a:pt x="495301" y="0"/>
                  </a:moveTo>
                  <a:cubicBezTo>
                    <a:pt x="390525" y="71437"/>
                    <a:pt x="83344" y="358410"/>
                    <a:pt x="0" y="444135"/>
                  </a:cubicBezTo>
                  <a:cubicBezTo>
                    <a:pt x="3969" y="492067"/>
                    <a:pt x="60326" y="422416"/>
                    <a:pt x="90489" y="411557"/>
                  </a:cubicBezTo>
                  <a:cubicBezTo>
                    <a:pt x="38101" y="484509"/>
                    <a:pt x="200026" y="340386"/>
                    <a:pt x="254795" y="304800"/>
                  </a:cubicBezTo>
                  <a:cubicBezTo>
                    <a:pt x="365126" y="230982"/>
                    <a:pt x="470695" y="214312"/>
                    <a:pt x="585788" y="126207"/>
                  </a:cubicBezTo>
                  <a:lnTo>
                    <a:pt x="495301" y="0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49000">
                  <a:srgbClr val="AD6E4F"/>
                </a:gs>
                <a:gs pos="0">
                  <a:schemeClr val="bg1"/>
                </a:gs>
                <a:gs pos="0">
                  <a:schemeClr val="bg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FE9D17FC-C67B-4775-96DD-0F9E7002604A}"/>
                </a:ext>
              </a:extLst>
            </p:cNvPr>
            <p:cNvSpPr/>
            <p:nvPr/>
          </p:nvSpPr>
          <p:spPr>
            <a:xfrm>
              <a:off x="-8637693" y="2707005"/>
              <a:ext cx="1371600" cy="1031081"/>
            </a:xfrm>
            <a:custGeom>
              <a:avLst/>
              <a:gdLst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50131 w 1371600"/>
                <a:gd name="connsiteY51" fmla="*/ 145256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5300 w 1371600"/>
                <a:gd name="connsiteY64" fmla="*/ 290513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59594 w 1371600"/>
                <a:gd name="connsiteY61" fmla="*/ 283369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9594 w 1371600"/>
                <a:gd name="connsiteY61" fmla="*/ 283369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50082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83419 w 1371600"/>
                <a:gd name="connsiteY57" fmla="*/ 130968 h 1031081"/>
                <a:gd name="connsiteX58" fmla="*/ 650082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83419 w 1371600"/>
                <a:gd name="connsiteY57" fmla="*/ 130968 h 1031081"/>
                <a:gd name="connsiteX58" fmla="*/ 659607 w 1371600"/>
                <a:gd name="connsiteY58" fmla="*/ 109537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90563 w 1371600"/>
                <a:gd name="connsiteY57" fmla="*/ 135731 h 1031081"/>
                <a:gd name="connsiteX58" fmla="*/ 659607 w 1371600"/>
                <a:gd name="connsiteY58" fmla="*/ 109537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71600" h="1031081">
                  <a:moveTo>
                    <a:pt x="121444" y="569118"/>
                  </a:moveTo>
                  <a:lnTo>
                    <a:pt x="0" y="645318"/>
                  </a:lnTo>
                  <a:lnTo>
                    <a:pt x="92869" y="795337"/>
                  </a:lnTo>
                  <a:lnTo>
                    <a:pt x="207169" y="723900"/>
                  </a:lnTo>
                  <a:cubicBezTo>
                    <a:pt x="269082" y="695325"/>
                    <a:pt x="330994" y="628650"/>
                    <a:pt x="350044" y="595312"/>
                  </a:cubicBezTo>
                  <a:lnTo>
                    <a:pt x="409575" y="661987"/>
                  </a:lnTo>
                  <a:cubicBezTo>
                    <a:pt x="411163" y="700087"/>
                    <a:pt x="422275" y="733424"/>
                    <a:pt x="428625" y="769143"/>
                  </a:cubicBezTo>
                  <a:lnTo>
                    <a:pt x="400050" y="866775"/>
                  </a:lnTo>
                  <a:lnTo>
                    <a:pt x="376238" y="947737"/>
                  </a:lnTo>
                  <a:lnTo>
                    <a:pt x="378619" y="973931"/>
                  </a:lnTo>
                  <a:lnTo>
                    <a:pt x="414338" y="966787"/>
                  </a:lnTo>
                  <a:lnTo>
                    <a:pt x="421481" y="990600"/>
                  </a:lnTo>
                  <a:lnTo>
                    <a:pt x="473869" y="978693"/>
                  </a:lnTo>
                  <a:lnTo>
                    <a:pt x="473869" y="978693"/>
                  </a:lnTo>
                  <a:lnTo>
                    <a:pt x="509588" y="1002506"/>
                  </a:lnTo>
                  <a:lnTo>
                    <a:pt x="521494" y="1023937"/>
                  </a:lnTo>
                  <a:lnTo>
                    <a:pt x="762000" y="1014412"/>
                  </a:lnTo>
                  <a:lnTo>
                    <a:pt x="833438" y="1016794"/>
                  </a:lnTo>
                  <a:lnTo>
                    <a:pt x="864394" y="1031081"/>
                  </a:lnTo>
                  <a:lnTo>
                    <a:pt x="907257" y="931068"/>
                  </a:lnTo>
                  <a:cubicBezTo>
                    <a:pt x="932657" y="763587"/>
                    <a:pt x="972344" y="624680"/>
                    <a:pt x="976313" y="428624"/>
                  </a:cubicBezTo>
                  <a:lnTo>
                    <a:pt x="992981" y="385762"/>
                  </a:lnTo>
                  <a:lnTo>
                    <a:pt x="1233488" y="254793"/>
                  </a:lnTo>
                  <a:lnTo>
                    <a:pt x="1264444" y="230981"/>
                  </a:lnTo>
                  <a:lnTo>
                    <a:pt x="1278731" y="214312"/>
                  </a:lnTo>
                  <a:lnTo>
                    <a:pt x="1288256" y="223837"/>
                  </a:lnTo>
                  <a:lnTo>
                    <a:pt x="1300163" y="195262"/>
                  </a:lnTo>
                  <a:lnTo>
                    <a:pt x="1321594" y="188118"/>
                  </a:lnTo>
                  <a:lnTo>
                    <a:pt x="1321594" y="180975"/>
                  </a:lnTo>
                  <a:lnTo>
                    <a:pt x="1357313" y="166687"/>
                  </a:lnTo>
                  <a:lnTo>
                    <a:pt x="1354931" y="150018"/>
                  </a:lnTo>
                  <a:lnTo>
                    <a:pt x="1366838" y="142875"/>
                  </a:lnTo>
                  <a:lnTo>
                    <a:pt x="1371600" y="128587"/>
                  </a:lnTo>
                  <a:lnTo>
                    <a:pt x="1312069" y="116681"/>
                  </a:lnTo>
                  <a:lnTo>
                    <a:pt x="1240631" y="42862"/>
                  </a:lnTo>
                  <a:lnTo>
                    <a:pt x="1281113" y="9525"/>
                  </a:lnTo>
                  <a:lnTo>
                    <a:pt x="1247775" y="0"/>
                  </a:lnTo>
                  <a:lnTo>
                    <a:pt x="1231106" y="19050"/>
                  </a:lnTo>
                  <a:lnTo>
                    <a:pt x="1207294" y="21431"/>
                  </a:lnTo>
                  <a:lnTo>
                    <a:pt x="1216819" y="45243"/>
                  </a:lnTo>
                  <a:lnTo>
                    <a:pt x="1190625" y="38100"/>
                  </a:lnTo>
                  <a:lnTo>
                    <a:pt x="1190625" y="59531"/>
                  </a:lnTo>
                  <a:lnTo>
                    <a:pt x="1169194" y="59531"/>
                  </a:lnTo>
                  <a:lnTo>
                    <a:pt x="1162050" y="73818"/>
                  </a:lnTo>
                  <a:lnTo>
                    <a:pt x="1135856" y="83343"/>
                  </a:lnTo>
                  <a:lnTo>
                    <a:pt x="1135856" y="95250"/>
                  </a:lnTo>
                  <a:lnTo>
                    <a:pt x="1121569" y="85725"/>
                  </a:lnTo>
                  <a:lnTo>
                    <a:pt x="1112044" y="109537"/>
                  </a:lnTo>
                  <a:lnTo>
                    <a:pt x="1064419" y="107156"/>
                  </a:lnTo>
                  <a:lnTo>
                    <a:pt x="1064419" y="119062"/>
                  </a:lnTo>
                  <a:lnTo>
                    <a:pt x="1042988" y="126206"/>
                  </a:lnTo>
                  <a:lnTo>
                    <a:pt x="1042988" y="130968"/>
                  </a:lnTo>
                  <a:lnTo>
                    <a:pt x="950119" y="140493"/>
                  </a:lnTo>
                  <a:lnTo>
                    <a:pt x="926306" y="154781"/>
                  </a:lnTo>
                  <a:cubicBezTo>
                    <a:pt x="884237" y="157162"/>
                    <a:pt x="842169" y="147638"/>
                    <a:pt x="800100" y="161925"/>
                  </a:cubicBezTo>
                  <a:lnTo>
                    <a:pt x="797718" y="171450"/>
                  </a:lnTo>
                  <a:cubicBezTo>
                    <a:pt x="746125" y="163512"/>
                    <a:pt x="730250" y="172244"/>
                    <a:pt x="692944" y="173831"/>
                  </a:cubicBezTo>
                  <a:cubicBezTo>
                    <a:pt x="695325" y="154781"/>
                    <a:pt x="714375" y="154781"/>
                    <a:pt x="690563" y="135731"/>
                  </a:cubicBezTo>
                  <a:lnTo>
                    <a:pt x="659607" y="109537"/>
                  </a:lnTo>
                  <a:lnTo>
                    <a:pt x="652463" y="152400"/>
                  </a:lnTo>
                  <a:lnTo>
                    <a:pt x="600076" y="230981"/>
                  </a:lnTo>
                  <a:lnTo>
                    <a:pt x="554832" y="280988"/>
                  </a:lnTo>
                  <a:lnTo>
                    <a:pt x="550069" y="302418"/>
                  </a:lnTo>
                  <a:lnTo>
                    <a:pt x="557213" y="340518"/>
                  </a:lnTo>
                  <a:lnTo>
                    <a:pt x="492919" y="280988"/>
                  </a:lnTo>
                  <a:cubicBezTo>
                    <a:pt x="461963" y="278607"/>
                    <a:pt x="450056" y="271462"/>
                    <a:pt x="404813" y="288131"/>
                  </a:cubicBezTo>
                  <a:lnTo>
                    <a:pt x="388143" y="314324"/>
                  </a:lnTo>
                  <a:lnTo>
                    <a:pt x="350044" y="285750"/>
                  </a:lnTo>
                  <a:lnTo>
                    <a:pt x="297656" y="328611"/>
                  </a:lnTo>
                  <a:lnTo>
                    <a:pt x="283369" y="373856"/>
                  </a:lnTo>
                  <a:lnTo>
                    <a:pt x="219075" y="454818"/>
                  </a:lnTo>
                  <a:lnTo>
                    <a:pt x="197644" y="478630"/>
                  </a:lnTo>
                  <a:lnTo>
                    <a:pt x="183356" y="526256"/>
                  </a:lnTo>
                  <a:lnTo>
                    <a:pt x="178594" y="540543"/>
                  </a:lnTo>
                  <a:lnTo>
                    <a:pt x="121444" y="569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11" name="그룹 3610">
            <a:extLst>
              <a:ext uri="{FF2B5EF4-FFF2-40B4-BE49-F238E27FC236}">
                <a16:creationId xmlns:a16="http://schemas.microsoft.com/office/drawing/2014/main" id="{EED32085-8E9B-4DA1-84B6-D508835A25D2}"/>
              </a:ext>
            </a:extLst>
          </p:cNvPr>
          <p:cNvGrpSpPr/>
          <p:nvPr/>
        </p:nvGrpSpPr>
        <p:grpSpPr>
          <a:xfrm>
            <a:off x="1055449" y="3573236"/>
            <a:ext cx="1947355" cy="3081683"/>
            <a:chOff x="-9845960" y="2209456"/>
            <a:chExt cx="1947354" cy="3081682"/>
          </a:xfr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1A8FBB9-8759-4C46-A683-B07E4D3DB0A8}"/>
                </a:ext>
              </a:extLst>
            </p:cNvPr>
            <p:cNvSpPr/>
            <p:nvPr/>
          </p:nvSpPr>
          <p:spPr>
            <a:xfrm>
              <a:off x="-9845960" y="2209456"/>
              <a:ext cx="1150143" cy="1085850"/>
            </a:xfrm>
            <a:custGeom>
              <a:avLst/>
              <a:gdLst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1431 w 1150143"/>
                <a:gd name="connsiteY9" fmla="*/ 109537 h 1085850"/>
                <a:gd name="connsiteX10" fmla="*/ 0 w 1150143"/>
                <a:gd name="connsiteY10" fmla="*/ 114300 h 1085850"/>
                <a:gd name="connsiteX11" fmla="*/ 28575 w 1150143"/>
                <a:gd name="connsiteY11" fmla="*/ 135731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1431 w 1150143"/>
                <a:gd name="connsiteY9" fmla="*/ 109537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80974 w 1150143"/>
                <a:gd name="connsiteY12" fmla="*/ 283368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00087 w 1150143"/>
                <a:gd name="connsiteY16" fmla="*/ 1028700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0143" h="1085850">
                  <a:moveTo>
                    <a:pt x="881062" y="692943"/>
                  </a:moveTo>
                  <a:lnTo>
                    <a:pt x="812006" y="661987"/>
                  </a:lnTo>
                  <a:cubicBezTo>
                    <a:pt x="804862" y="658019"/>
                    <a:pt x="788193" y="623093"/>
                    <a:pt x="604837" y="578643"/>
                  </a:cubicBezTo>
                  <a:cubicBezTo>
                    <a:pt x="551656" y="542925"/>
                    <a:pt x="512761" y="526255"/>
                    <a:pt x="445293" y="478631"/>
                  </a:cubicBezTo>
                  <a:cubicBezTo>
                    <a:pt x="411162" y="416718"/>
                    <a:pt x="188913" y="257175"/>
                    <a:pt x="100012" y="121443"/>
                  </a:cubicBezTo>
                  <a:cubicBezTo>
                    <a:pt x="87312" y="73818"/>
                    <a:pt x="43656" y="54769"/>
                    <a:pt x="26193" y="0"/>
                  </a:cubicBezTo>
                  <a:lnTo>
                    <a:pt x="7143" y="0"/>
                  </a:lnTo>
                  <a:lnTo>
                    <a:pt x="28575" y="73818"/>
                  </a:lnTo>
                  <a:lnTo>
                    <a:pt x="40481" y="107156"/>
                  </a:lnTo>
                  <a:lnTo>
                    <a:pt x="2381" y="95250"/>
                  </a:lnTo>
                  <a:lnTo>
                    <a:pt x="0" y="114300"/>
                  </a:lnTo>
                  <a:lnTo>
                    <a:pt x="28575" y="147637"/>
                  </a:lnTo>
                  <a:cubicBezTo>
                    <a:pt x="72231" y="196850"/>
                    <a:pt x="73025" y="181769"/>
                    <a:pt x="159543" y="295275"/>
                  </a:cubicBezTo>
                  <a:cubicBezTo>
                    <a:pt x="214312" y="366712"/>
                    <a:pt x="247650" y="452438"/>
                    <a:pt x="323850" y="509587"/>
                  </a:cubicBezTo>
                  <a:cubicBezTo>
                    <a:pt x="370681" y="586581"/>
                    <a:pt x="591343" y="727868"/>
                    <a:pt x="664368" y="762000"/>
                  </a:cubicBezTo>
                  <a:lnTo>
                    <a:pt x="692943" y="800100"/>
                  </a:lnTo>
                  <a:lnTo>
                    <a:pt x="714375" y="1026318"/>
                  </a:lnTo>
                  <a:lnTo>
                    <a:pt x="1002506" y="1085850"/>
                  </a:lnTo>
                  <a:lnTo>
                    <a:pt x="1150143" y="833437"/>
                  </a:lnTo>
                  <a:lnTo>
                    <a:pt x="881062" y="692943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55000">
                  <a:srgbClr val="AD6E4F"/>
                </a:gs>
                <a:gs pos="45000">
                  <a:schemeClr val="bg1"/>
                </a:gs>
                <a:gs pos="0">
                  <a:schemeClr val="bg1"/>
                </a:gs>
              </a:gsLst>
              <a:lin ang="7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2BA5564-7DDF-4B8C-A703-E37CC2A31B79}"/>
                </a:ext>
              </a:extLst>
            </p:cNvPr>
            <p:cNvSpPr/>
            <p:nvPr/>
          </p:nvSpPr>
          <p:spPr>
            <a:xfrm>
              <a:off x="-8804275" y="3101975"/>
              <a:ext cx="685800" cy="466725"/>
            </a:xfrm>
            <a:custGeom>
              <a:avLst/>
              <a:gdLst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800" h="466725">
                  <a:moveTo>
                    <a:pt x="200025" y="0"/>
                  </a:moveTo>
                  <a:lnTo>
                    <a:pt x="285750" y="146050"/>
                  </a:lnTo>
                  <a:lnTo>
                    <a:pt x="409575" y="212725"/>
                  </a:lnTo>
                  <a:lnTo>
                    <a:pt x="685800" y="419100"/>
                  </a:lnTo>
                  <a:lnTo>
                    <a:pt x="647700" y="466725"/>
                  </a:lnTo>
                  <a:cubicBezTo>
                    <a:pt x="546100" y="431800"/>
                    <a:pt x="444500" y="412750"/>
                    <a:pt x="342900" y="361950"/>
                  </a:cubicBezTo>
                  <a:cubicBezTo>
                    <a:pt x="292100" y="317500"/>
                    <a:pt x="250825" y="273050"/>
                    <a:pt x="190500" y="228600"/>
                  </a:cubicBezTo>
                  <a:cubicBezTo>
                    <a:pt x="173567" y="185208"/>
                    <a:pt x="134408" y="176742"/>
                    <a:pt x="120650" y="136525"/>
                  </a:cubicBezTo>
                  <a:lnTo>
                    <a:pt x="95250" y="212725"/>
                  </a:lnTo>
                  <a:lnTo>
                    <a:pt x="0" y="117475"/>
                  </a:lnTo>
                  <a:lnTo>
                    <a:pt x="200025" y="0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49000">
                  <a:srgbClr val="AD6E4F"/>
                </a:gs>
                <a:gs pos="31000">
                  <a:schemeClr val="bg1"/>
                </a:gs>
                <a:gs pos="0">
                  <a:schemeClr val="bg1"/>
                </a:gs>
              </a:gsLst>
              <a:lin ang="7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B879FF9-A93F-4AC9-BE7A-F980D6DB54FA}"/>
                </a:ext>
              </a:extLst>
            </p:cNvPr>
            <p:cNvSpPr/>
            <p:nvPr/>
          </p:nvSpPr>
          <p:spPr>
            <a:xfrm>
              <a:off x="-9191625" y="2832100"/>
              <a:ext cx="609600" cy="742950"/>
            </a:xfrm>
            <a:custGeom>
              <a:avLst/>
              <a:gdLst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504825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9600" h="742950">
                  <a:moveTo>
                    <a:pt x="149225" y="101600"/>
                  </a:moveTo>
                  <a:lnTo>
                    <a:pt x="155575" y="34925"/>
                  </a:lnTo>
                  <a:lnTo>
                    <a:pt x="88900" y="0"/>
                  </a:lnTo>
                  <a:lnTo>
                    <a:pt x="60325" y="0"/>
                  </a:lnTo>
                  <a:cubicBezTo>
                    <a:pt x="30692" y="42333"/>
                    <a:pt x="7408" y="81492"/>
                    <a:pt x="0" y="136525"/>
                  </a:cubicBezTo>
                  <a:lnTo>
                    <a:pt x="34925" y="180975"/>
                  </a:lnTo>
                  <a:cubicBezTo>
                    <a:pt x="52917" y="321733"/>
                    <a:pt x="32808" y="475192"/>
                    <a:pt x="19050" y="615950"/>
                  </a:cubicBezTo>
                  <a:cubicBezTo>
                    <a:pt x="144992" y="636058"/>
                    <a:pt x="267758" y="681567"/>
                    <a:pt x="377825" y="742950"/>
                  </a:cubicBezTo>
                  <a:lnTo>
                    <a:pt x="389731" y="704850"/>
                  </a:lnTo>
                  <a:lnTo>
                    <a:pt x="396875" y="663575"/>
                  </a:lnTo>
                  <a:cubicBezTo>
                    <a:pt x="416057" y="629708"/>
                    <a:pt x="459582" y="544777"/>
                    <a:pt x="497682" y="501650"/>
                  </a:cubicBezTo>
                  <a:cubicBezTo>
                    <a:pt x="509324" y="474133"/>
                    <a:pt x="512233" y="452967"/>
                    <a:pt x="511175" y="419100"/>
                  </a:cubicBezTo>
                  <a:lnTo>
                    <a:pt x="463550" y="390525"/>
                  </a:lnTo>
                  <a:cubicBezTo>
                    <a:pt x="504825" y="324908"/>
                    <a:pt x="530225" y="300567"/>
                    <a:pt x="587375" y="269875"/>
                  </a:cubicBezTo>
                  <a:lnTo>
                    <a:pt x="609600" y="285750"/>
                  </a:lnTo>
                  <a:cubicBezTo>
                    <a:pt x="575733" y="250825"/>
                    <a:pt x="564092" y="206375"/>
                    <a:pt x="508000" y="180975"/>
                  </a:cubicBezTo>
                  <a:cubicBezTo>
                    <a:pt x="436033" y="165100"/>
                    <a:pt x="398992" y="222250"/>
                    <a:pt x="292100" y="400050"/>
                  </a:cubicBezTo>
                  <a:lnTo>
                    <a:pt x="63500" y="317500"/>
                  </a:lnTo>
                  <a:lnTo>
                    <a:pt x="149225" y="101600"/>
                  </a:lnTo>
                  <a:close/>
                </a:path>
              </a:pathLst>
            </a:custGeom>
            <a:solidFill>
              <a:srgbClr val="FAE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ECB40D25-20A3-436C-AE9E-BBBF030F93F2}"/>
                </a:ext>
              </a:extLst>
            </p:cNvPr>
            <p:cNvSpPr/>
            <p:nvPr/>
          </p:nvSpPr>
          <p:spPr>
            <a:xfrm>
              <a:off x="-8669049" y="2575157"/>
              <a:ext cx="66725" cy="83829"/>
            </a:xfrm>
            <a:custGeom>
              <a:avLst/>
              <a:gdLst>
                <a:gd name="connsiteX0" fmla="*/ 15782 w 66725"/>
                <a:gd name="connsiteY0" fmla="*/ 0 h 83829"/>
                <a:gd name="connsiteX1" fmla="*/ 40830 w 66725"/>
                <a:gd name="connsiteY1" fmla="*/ 14242 h 83829"/>
                <a:gd name="connsiteX2" fmla="*/ 66725 w 66725"/>
                <a:gd name="connsiteY2" fmla="*/ 66928 h 83829"/>
                <a:gd name="connsiteX3" fmla="*/ 66725 w 66725"/>
                <a:gd name="connsiteY3" fmla="*/ 83829 h 83829"/>
                <a:gd name="connsiteX4" fmla="*/ 40521 w 66725"/>
                <a:gd name="connsiteY4" fmla="*/ 65311 h 83829"/>
                <a:gd name="connsiteX5" fmla="*/ 39379 w 66725"/>
                <a:gd name="connsiteY5" fmla="*/ 60937 h 83829"/>
                <a:gd name="connsiteX6" fmla="*/ 15938 w 66725"/>
                <a:gd name="connsiteY6" fmla="*/ 32585 h 83829"/>
                <a:gd name="connsiteX7" fmla="*/ 0 w 66725"/>
                <a:gd name="connsiteY7" fmla="*/ 22333 h 83829"/>
                <a:gd name="connsiteX8" fmla="*/ 15782 w 66725"/>
                <a:gd name="connsiteY8" fmla="*/ 0 h 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725" h="83829">
                  <a:moveTo>
                    <a:pt x="15782" y="0"/>
                  </a:moveTo>
                  <a:lnTo>
                    <a:pt x="40830" y="14242"/>
                  </a:lnTo>
                  <a:cubicBezTo>
                    <a:pt x="52438" y="26447"/>
                    <a:pt x="60773" y="43116"/>
                    <a:pt x="66725" y="66928"/>
                  </a:cubicBezTo>
                  <a:lnTo>
                    <a:pt x="66725" y="83829"/>
                  </a:lnTo>
                  <a:lnTo>
                    <a:pt x="40521" y="65311"/>
                  </a:lnTo>
                  <a:lnTo>
                    <a:pt x="39379" y="60937"/>
                  </a:lnTo>
                  <a:cubicBezTo>
                    <a:pt x="34492" y="48560"/>
                    <a:pt x="27373" y="40796"/>
                    <a:pt x="15938" y="32585"/>
                  </a:cubicBezTo>
                  <a:lnTo>
                    <a:pt x="0" y="22333"/>
                  </a:lnTo>
                  <a:lnTo>
                    <a:pt x="15782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7E67698A-4908-4C61-AC2A-415BA28B34C3}"/>
                </a:ext>
              </a:extLst>
            </p:cNvPr>
            <p:cNvSpPr/>
            <p:nvPr/>
          </p:nvSpPr>
          <p:spPr>
            <a:xfrm>
              <a:off x="-8675608" y="2594459"/>
              <a:ext cx="6559" cy="12311"/>
            </a:xfrm>
            <a:custGeom>
              <a:avLst/>
              <a:gdLst>
                <a:gd name="connsiteX0" fmla="*/ 1847 w 6559"/>
                <a:gd name="connsiteY0" fmla="*/ 0 h 12311"/>
                <a:gd name="connsiteX1" fmla="*/ 6559 w 6559"/>
                <a:gd name="connsiteY1" fmla="*/ 3031 h 12311"/>
                <a:gd name="connsiteX2" fmla="*/ 0 w 6559"/>
                <a:gd name="connsiteY2" fmla="*/ 12311 h 12311"/>
                <a:gd name="connsiteX3" fmla="*/ 1847 w 6559"/>
                <a:gd name="connsiteY3" fmla="*/ 0 h 1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9" h="12311">
                  <a:moveTo>
                    <a:pt x="1847" y="0"/>
                  </a:moveTo>
                  <a:lnTo>
                    <a:pt x="6559" y="3031"/>
                  </a:lnTo>
                  <a:lnTo>
                    <a:pt x="0" y="12311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72CAD5F7-A4B3-4E63-A63D-938B7A70163F}"/>
                </a:ext>
              </a:extLst>
            </p:cNvPr>
            <p:cNvSpPr/>
            <p:nvPr/>
          </p:nvSpPr>
          <p:spPr>
            <a:xfrm>
              <a:off x="-8675809" y="2606769"/>
              <a:ext cx="201" cy="386"/>
            </a:xfrm>
            <a:custGeom>
              <a:avLst/>
              <a:gdLst>
                <a:gd name="connsiteX0" fmla="*/ 201 w 201"/>
                <a:gd name="connsiteY0" fmla="*/ 0 h 386"/>
                <a:gd name="connsiteX1" fmla="*/ 143 w 201"/>
                <a:gd name="connsiteY1" fmla="*/ 386 h 386"/>
                <a:gd name="connsiteX2" fmla="*/ 0 w 201"/>
                <a:gd name="connsiteY2" fmla="*/ 285 h 386"/>
                <a:gd name="connsiteX3" fmla="*/ 201 w 201"/>
                <a:gd name="connsiteY3" fmla="*/ 0 h 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" h="386">
                  <a:moveTo>
                    <a:pt x="201" y="0"/>
                  </a:moveTo>
                  <a:lnTo>
                    <a:pt x="143" y="386"/>
                  </a:lnTo>
                  <a:lnTo>
                    <a:pt x="0" y="28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91BA7F3E-66CC-4CB0-868B-651AC47C90BD}"/>
                </a:ext>
              </a:extLst>
            </p:cNvPr>
            <p:cNvSpPr/>
            <p:nvPr/>
          </p:nvSpPr>
          <p:spPr>
            <a:xfrm>
              <a:off x="-8628528" y="2640467"/>
              <a:ext cx="33348" cy="201642"/>
            </a:xfrm>
            <a:custGeom>
              <a:avLst/>
              <a:gdLst>
                <a:gd name="connsiteX0" fmla="*/ 0 w 33348"/>
                <a:gd name="connsiteY0" fmla="*/ 0 h 201642"/>
                <a:gd name="connsiteX1" fmla="*/ 26204 w 33348"/>
                <a:gd name="connsiteY1" fmla="*/ 18518 h 201642"/>
                <a:gd name="connsiteX2" fmla="*/ 26204 w 33348"/>
                <a:gd name="connsiteY2" fmla="*/ 50730 h 201642"/>
                <a:gd name="connsiteX3" fmla="*/ 33348 w 33348"/>
                <a:gd name="connsiteY3" fmla="*/ 94485 h 201642"/>
                <a:gd name="connsiteX4" fmla="*/ 30967 w 33348"/>
                <a:gd name="connsiteY4" fmla="*/ 201642 h 201642"/>
                <a:gd name="connsiteX5" fmla="*/ 9536 w 33348"/>
                <a:gd name="connsiteY5" fmla="*/ 89723 h 201642"/>
                <a:gd name="connsiteX6" fmla="*/ 4774 w 33348"/>
                <a:gd name="connsiteY6" fmla="*/ 18285 h 201642"/>
                <a:gd name="connsiteX7" fmla="*/ 0 w 33348"/>
                <a:gd name="connsiteY7" fmla="*/ 0 h 20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48" h="201642">
                  <a:moveTo>
                    <a:pt x="0" y="0"/>
                  </a:moveTo>
                  <a:lnTo>
                    <a:pt x="26204" y="18518"/>
                  </a:lnTo>
                  <a:lnTo>
                    <a:pt x="26204" y="50730"/>
                  </a:lnTo>
                  <a:cubicBezTo>
                    <a:pt x="28586" y="65315"/>
                    <a:pt x="32158" y="79007"/>
                    <a:pt x="33348" y="94485"/>
                  </a:cubicBezTo>
                  <a:cubicBezTo>
                    <a:pt x="32554" y="130204"/>
                    <a:pt x="19854" y="156398"/>
                    <a:pt x="30967" y="201642"/>
                  </a:cubicBezTo>
                  <a:cubicBezTo>
                    <a:pt x="2392" y="164336"/>
                    <a:pt x="16680" y="127029"/>
                    <a:pt x="9536" y="89723"/>
                  </a:cubicBezTo>
                  <a:cubicBezTo>
                    <a:pt x="10330" y="65910"/>
                    <a:pt x="3980" y="42098"/>
                    <a:pt x="4774" y="182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EE26D84-DC7B-4D04-BD3C-0AD47E02031A}"/>
                </a:ext>
              </a:extLst>
            </p:cNvPr>
            <p:cNvSpPr/>
            <p:nvPr/>
          </p:nvSpPr>
          <p:spPr>
            <a:xfrm>
              <a:off x="-8767763" y="2597944"/>
              <a:ext cx="185738" cy="259556"/>
            </a:xfrm>
            <a:custGeom>
              <a:avLst/>
              <a:gdLst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38" h="259556">
                  <a:moveTo>
                    <a:pt x="107157" y="0"/>
                  </a:moveTo>
                  <a:cubicBezTo>
                    <a:pt x="155576" y="30956"/>
                    <a:pt x="161131" y="61912"/>
                    <a:pt x="152400" y="128587"/>
                  </a:cubicBezTo>
                  <a:cubicBezTo>
                    <a:pt x="173038" y="140493"/>
                    <a:pt x="181768" y="152400"/>
                    <a:pt x="185738" y="164306"/>
                  </a:cubicBezTo>
                  <a:lnTo>
                    <a:pt x="157163" y="185737"/>
                  </a:lnTo>
                  <a:lnTo>
                    <a:pt x="157163" y="207169"/>
                  </a:lnTo>
                  <a:lnTo>
                    <a:pt x="169069" y="211931"/>
                  </a:lnTo>
                  <a:lnTo>
                    <a:pt x="164307" y="228600"/>
                  </a:lnTo>
                  <a:lnTo>
                    <a:pt x="7144" y="259556"/>
                  </a:lnTo>
                  <a:lnTo>
                    <a:pt x="0" y="7144"/>
                  </a:lnTo>
                  <a:lnTo>
                    <a:pt x="107157" y="0"/>
                  </a:lnTo>
                  <a:close/>
                </a:path>
              </a:pathLst>
            </a:custGeom>
            <a:gradFill>
              <a:gsLst>
                <a:gs pos="61000">
                  <a:srgbClr val="D2C2B8"/>
                </a:gs>
                <a:gs pos="25000">
                  <a:srgbClr val="B69D8E"/>
                </a:gs>
                <a:gs pos="90000">
                  <a:schemeClr val="bg1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FCC0A52-B3CC-4D09-BF39-8D24EBE3D755}"/>
                </a:ext>
              </a:extLst>
            </p:cNvPr>
            <p:cNvSpPr/>
            <p:nvPr/>
          </p:nvSpPr>
          <p:spPr>
            <a:xfrm>
              <a:off x="-8848246" y="2535555"/>
              <a:ext cx="298311" cy="473239"/>
            </a:xfrm>
            <a:custGeom>
              <a:avLst/>
              <a:gdLst>
                <a:gd name="connsiteX0" fmla="*/ 38099 w 290513"/>
                <a:gd name="connsiteY0" fmla="*/ 0 h 450056"/>
                <a:gd name="connsiteX1" fmla="*/ 166687 w 290513"/>
                <a:gd name="connsiteY1" fmla="*/ 4762 h 450056"/>
                <a:gd name="connsiteX2" fmla="*/ 187181 w 290513"/>
                <a:gd name="connsiteY2" fmla="*/ 16416 h 450056"/>
                <a:gd name="connsiteX3" fmla="*/ 171399 w 290513"/>
                <a:gd name="connsiteY3" fmla="*/ 38749 h 450056"/>
                <a:gd name="connsiteX4" fmla="*/ 166687 w 290513"/>
                <a:gd name="connsiteY4" fmla="*/ 35718 h 450056"/>
                <a:gd name="connsiteX5" fmla="*/ 164840 w 290513"/>
                <a:gd name="connsiteY5" fmla="*/ 48029 h 450056"/>
                <a:gd name="connsiteX6" fmla="*/ 164639 w 290513"/>
                <a:gd name="connsiteY6" fmla="*/ 48314 h 450056"/>
                <a:gd name="connsiteX7" fmla="*/ 164782 w 290513"/>
                <a:gd name="connsiteY7" fmla="*/ 48415 h 450056"/>
                <a:gd name="connsiteX8" fmla="*/ 159543 w 290513"/>
                <a:gd name="connsiteY8" fmla="*/ 83344 h 450056"/>
                <a:gd name="connsiteX9" fmla="*/ 197643 w 290513"/>
                <a:gd name="connsiteY9" fmla="*/ 161925 h 450056"/>
                <a:gd name="connsiteX10" fmla="*/ 204787 w 290513"/>
                <a:gd name="connsiteY10" fmla="*/ 388144 h 450056"/>
                <a:gd name="connsiteX11" fmla="*/ 238124 w 290513"/>
                <a:gd name="connsiteY11" fmla="*/ 421481 h 450056"/>
                <a:gd name="connsiteX12" fmla="*/ 290513 w 290513"/>
                <a:gd name="connsiteY12" fmla="*/ 397669 h 450056"/>
                <a:gd name="connsiteX13" fmla="*/ 214311 w 290513"/>
                <a:gd name="connsiteY13" fmla="*/ 450056 h 450056"/>
                <a:gd name="connsiteX14" fmla="*/ 142875 w 290513"/>
                <a:gd name="connsiteY14" fmla="*/ 352424 h 450056"/>
                <a:gd name="connsiteX15" fmla="*/ 0 w 290513"/>
                <a:gd name="connsiteY15" fmla="*/ 376237 h 450056"/>
                <a:gd name="connsiteX16" fmla="*/ 42862 w 290513"/>
                <a:gd name="connsiteY16" fmla="*/ 161925 h 450056"/>
                <a:gd name="connsiteX17" fmla="*/ 38099 w 290513"/>
                <a:gd name="connsiteY17" fmla="*/ 0 h 450056"/>
                <a:gd name="connsiteX0" fmla="*/ 38099 w 290513"/>
                <a:gd name="connsiteY0" fmla="*/ 5395 h 455451"/>
                <a:gd name="connsiteX1" fmla="*/ 166687 w 290513"/>
                <a:gd name="connsiteY1" fmla="*/ 10157 h 455451"/>
                <a:gd name="connsiteX2" fmla="*/ 187181 w 290513"/>
                <a:gd name="connsiteY2" fmla="*/ 21811 h 455451"/>
                <a:gd name="connsiteX3" fmla="*/ 171399 w 290513"/>
                <a:gd name="connsiteY3" fmla="*/ 44144 h 455451"/>
                <a:gd name="connsiteX4" fmla="*/ 166687 w 290513"/>
                <a:gd name="connsiteY4" fmla="*/ 41113 h 455451"/>
                <a:gd name="connsiteX5" fmla="*/ 164840 w 290513"/>
                <a:gd name="connsiteY5" fmla="*/ 53424 h 455451"/>
                <a:gd name="connsiteX6" fmla="*/ 164639 w 290513"/>
                <a:gd name="connsiteY6" fmla="*/ 53709 h 455451"/>
                <a:gd name="connsiteX7" fmla="*/ 164782 w 290513"/>
                <a:gd name="connsiteY7" fmla="*/ 53810 h 455451"/>
                <a:gd name="connsiteX8" fmla="*/ 159543 w 290513"/>
                <a:gd name="connsiteY8" fmla="*/ 88739 h 455451"/>
                <a:gd name="connsiteX9" fmla="*/ 197643 w 290513"/>
                <a:gd name="connsiteY9" fmla="*/ 167320 h 455451"/>
                <a:gd name="connsiteX10" fmla="*/ 204787 w 290513"/>
                <a:gd name="connsiteY10" fmla="*/ 393539 h 455451"/>
                <a:gd name="connsiteX11" fmla="*/ 238124 w 290513"/>
                <a:gd name="connsiteY11" fmla="*/ 426876 h 455451"/>
                <a:gd name="connsiteX12" fmla="*/ 290513 w 290513"/>
                <a:gd name="connsiteY12" fmla="*/ 403064 h 455451"/>
                <a:gd name="connsiteX13" fmla="*/ 214311 w 290513"/>
                <a:gd name="connsiteY13" fmla="*/ 455451 h 455451"/>
                <a:gd name="connsiteX14" fmla="*/ 142875 w 290513"/>
                <a:gd name="connsiteY14" fmla="*/ 357819 h 455451"/>
                <a:gd name="connsiteX15" fmla="*/ 0 w 290513"/>
                <a:gd name="connsiteY15" fmla="*/ 381632 h 455451"/>
                <a:gd name="connsiteX16" fmla="*/ 42862 w 290513"/>
                <a:gd name="connsiteY16" fmla="*/ 167320 h 455451"/>
                <a:gd name="connsiteX17" fmla="*/ 38099 w 290513"/>
                <a:gd name="connsiteY17" fmla="*/ 5395 h 455451"/>
                <a:gd name="connsiteX0" fmla="*/ 19049 w 290513"/>
                <a:gd name="connsiteY0" fmla="*/ 0 h 466724"/>
                <a:gd name="connsiteX1" fmla="*/ 166687 w 290513"/>
                <a:gd name="connsiteY1" fmla="*/ 21430 h 466724"/>
                <a:gd name="connsiteX2" fmla="*/ 187181 w 290513"/>
                <a:gd name="connsiteY2" fmla="*/ 33084 h 466724"/>
                <a:gd name="connsiteX3" fmla="*/ 171399 w 290513"/>
                <a:gd name="connsiteY3" fmla="*/ 55417 h 466724"/>
                <a:gd name="connsiteX4" fmla="*/ 166687 w 290513"/>
                <a:gd name="connsiteY4" fmla="*/ 52386 h 466724"/>
                <a:gd name="connsiteX5" fmla="*/ 164840 w 290513"/>
                <a:gd name="connsiteY5" fmla="*/ 64697 h 466724"/>
                <a:gd name="connsiteX6" fmla="*/ 164639 w 290513"/>
                <a:gd name="connsiteY6" fmla="*/ 64982 h 466724"/>
                <a:gd name="connsiteX7" fmla="*/ 164782 w 290513"/>
                <a:gd name="connsiteY7" fmla="*/ 65083 h 466724"/>
                <a:gd name="connsiteX8" fmla="*/ 159543 w 290513"/>
                <a:gd name="connsiteY8" fmla="*/ 100012 h 466724"/>
                <a:gd name="connsiteX9" fmla="*/ 197643 w 290513"/>
                <a:gd name="connsiteY9" fmla="*/ 178593 h 466724"/>
                <a:gd name="connsiteX10" fmla="*/ 204787 w 290513"/>
                <a:gd name="connsiteY10" fmla="*/ 404812 h 466724"/>
                <a:gd name="connsiteX11" fmla="*/ 238124 w 290513"/>
                <a:gd name="connsiteY11" fmla="*/ 438149 h 466724"/>
                <a:gd name="connsiteX12" fmla="*/ 290513 w 290513"/>
                <a:gd name="connsiteY12" fmla="*/ 414337 h 466724"/>
                <a:gd name="connsiteX13" fmla="*/ 214311 w 290513"/>
                <a:gd name="connsiteY13" fmla="*/ 466724 h 466724"/>
                <a:gd name="connsiteX14" fmla="*/ 142875 w 290513"/>
                <a:gd name="connsiteY14" fmla="*/ 369092 h 466724"/>
                <a:gd name="connsiteX15" fmla="*/ 0 w 290513"/>
                <a:gd name="connsiteY15" fmla="*/ 392905 h 466724"/>
                <a:gd name="connsiteX16" fmla="*/ 42862 w 290513"/>
                <a:gd name="connsiteY16" fmla="*/ 178593 h 466724"/>
                <a:gd name="connsiteX17" fmla="*/ 19049 w 290513"/>
                <a:gd name="connsiteY17" fmla="*/ 0 h 466724"/>
                <a:gd name="connsiteX0" fmla="*/ 3035 w 298311"/>
                <a:gd name="connsiteY0" fmla="*/ 12571 h 453101"/>
                <a:gd name="connsiteX1" fmla="*/ 174485 w 298311"/>
                <a:gd name="connsiteY1" fmla="*/ 7807 h 453101"/>
                <a:gd name="connsiteX2" fmla="*/ 194979 w 298311"/>
                <a:gd name="connsiteY2" fmla="*/ 19461 h 453101"/>
                <a:gd name="connsiteX3" fmla="*/ 179197 w 298311"/>
                <a:gd name="connsiteY3" fmla="*/ 41794 h 453101"/>
                <a:gd name="connsiteX4" fmla="*/ 174485 w 298311"/>
                <a:gd name="connsiteY4" fmla="*/ 38763 h 453101"/>
                <a:gd name="connsiteX5" fmla="*/ 172638 w 298311"/>
                <a:gd name="connsiteY5" fmla="*/ 51074 h 453101"/>
                <a:gd name="connsiteX6" fmla="*/ 172437 w 298311"/>
                <a:gd name="connsiteY6" fmla="*/ 51359 h 453101"/>
                <a:gd name="connsiteX7" fmla="*/ 172580 w 298311"/>
                <a:gd name="connsiteY7" fmla="*/ 51460 h 453101"/>
                <a:gd name="connsiteX8" fmla="*/ 167341 w 298311"/>
                <a:gd name="connsiteY8" fmla="*/ 86389 h 453101"/>
                <a:gd name="connsiteX9" fmla="*/ 205441 w 298311"/>
                <a:gd name="connsiteY9" fmla="*/ 164970 h 453101"/>
                <a:gd name="connsiteX10" fmla="*/ 212585 w 298311"/>
                <a:gd name="connsiteY10" fmla="*/ 391189 h 453101"/>
                <a:gd name="connsiteX11" fmla="*/ 245922 w 298311"/>
                <a:gd name="connsiteY11" fmla="*/ 424526 h 453101"/>
                <a:gd name="connsiteX12" fmla="*/ 298311 w 298311"/>
                <a:gd name="connsiteY12" fmla="*/ 400714 h 453101"/>
                <a:gd name="connsiteX13" fmla="*/ 222109 w 298311"/>
                <a:gd name="connsiteY13" fmla="*/ 453101 h 453101"/>
                <a:gd name="connsiteX14" fmla="*/ 150673 w 298311"/>
                <a:gd name="connsiteY14" fmla="*/ 355469 h 453101"/>
                <a:gd name="connsiteX15" fmla="*/ 7798 w 298311"/>
                <a:gd name="connsiteY15" fmla="*/ 379282 h 453101"/>
                <a:gd name="connsiteX16" fmla="*/ 50660 w 298311"/>
                <a:gd name="connsiteY16" fmla="*/ 164970 h 453101"/>
                <a:gd name="connsiteX17" fmla="*/ 3035 w 298311"/>
                <a:gd name="connsiteY17" fmla="*/ 12571 h 453101"/>
                <a:gd name="connsiteX0" fmla="*/ 3035 w 298311"/>
                <a:gd name="connsiteY0" fmla="*/ 27726 h 468256"/>
                <a:gd name="connsiteX1" fmla="*/ 174485 w 298311"/>
                <a:gd name="connsiteY1" fmla="*/ 22962 h 468256"/>
                <a:gd name="connsiteX2" fmla="*/ 194979 w 298311"/>
                <a:gd name="connsiteY2" fmla="*/ 34616 h 468256"/>
                <a:gd name="connsiteX3" fmla="*/ 179197 w 298311"/>
                <a:gd name="connsiteY3" fmla="*/ 56949 h 468256"/>
                <a:gd name="connsiteX4" fmla="*/ 174485 w 298311"/>
                <a:gd name="connsiteY4" fmla="*/ 53918 h 468256"/>
                <a:gd name="connsiteX5" fmla="*/ 172638 w 298311"/>
                <a:gd name="connsiteY5" fmla="*/ 66229 h 468256"/>
                <a:gd name="connsiteX6" fmla="*/ 172437 w 298311"/>
                <a:gd name="connsiteY6" fmla="*/ 66514 h 468256"/>
                <a:gd name="connsiteX7" fmla="*/ 172580 w 298311"/>
                <a:gd name="connsiteY7" fmla="*/ 66615 h 468256"/>
                <a:gd name="connsiteX8" fmla="*/ 167341 w 298311"/>
                <a:gd name="connsiteY8" fmla="*/ 101544 h 468256"/>
                <a:gd name="connsiteX9" fmla="*/ 205441 w 298311"/>
                <a:gd name="connsiteY9" fmla="*/ 180125 h 468256"/>
                <a:gd name="connsiteX10" fmla="*/ 212585 w 298311"/>
                <a:gd name="connsiteY10" fmla="*/ 406344 h 468256"/>
                <a:gd name="connsiteX11" fmla="*/ 245922 w 298311"/>
                <a:gd name="connsiteY11" fmla="*/ 439681 h 468256"/>
                <a:gd name="connsiteX12" fmla="*/ 298311 w 298311"/>
                <a:gd name="connsiteY12" fmla="*/ 415869 h 468256"/>
                <a:gd name="connsiteX13" fmla="*/ 222109 w 298311"/>
                <a:gd name="connsiteY13" fmla="*/ 468256 h 468256"/>
                <a:gd name="connsiteX14" fmla="*/ 150673 w 298311"/>
                <a:gd name="connsiteY14" fmla="*/ 370624 h 468256"/>
                <a:gd name="connsiteX15" fmla="*/ 7798 w 298311"/>
                <a:gd name="connsiteY15" fmla="*/ 394437 h 468256"/>
                <a:gd name="connsiteX16" fmla="*/ 50660 w 298311"/>
                <a:gd name="connsiteY16" fmla="*/ 180125 h 468256"/>
                <a:gd name="connsiteX17" fmla="*/ 3035 w 298311"/>
                <a:gd name="connsiteY17" fmla="*/ 27726 h 468256"/>
                <a:gd name="connsiteX0" fmla="*/ 3035 w 298311"/>
                <a:gd name="connsiteY0" fmla="*/ 32709 h 473239"/>
                <a:gd name="connsiteX1" fmla="*/ 174485 w 298311"/>
                <a:gd name="connsiteY1" fmla="*/ 27945 h 473239"/>
                <a:gd name="connsiteX2" fmla="*/ 194979 w 298311"/>
                <a:gd name="connsiteY2" fmla="*/ 39599 h 473239"/>
                <a:gd name="connsiteX3" fmla="*/ 179197 w 298311"/>
                <a:gd name="connsiteY3" fmla="*/ 61932 h 473239"/>
                <a:gd name="connsiteX4" fmla="*/ 174485 w 298311"/>
                <a:gd name="connsiteY4" fmla="*/ 58901 h 473239"/>
                <a:gd name="connsiteX5" fmla="*/ 172638 w 298311"/>
                <a:gd name="connsiteY5" fmla="*/ 71212 h 473239"/>
                <a:gd name="connsiteX6" fmla="*/ 172437 w 298311"/>
                <a:gd name="connsiteY6" fmla="*/ 71497 h 473239"/>
                <a:gd name="connsiteX7" fmla="*/ 172580 w 298311"/>
                <a:gd name="connsiteY7" fmla="*/ 71598 h 473239"/>
                <a:gd name="connsiteX8" fmla="*/ 167341 w 298311"/>
                <a:gd name="connsiteY8" fmla="*/ 106527 h 473239"/>
                <a:gd name="connsiteX9" fmla="*/ 205441 w 298311"/>
                <a:gd name="connsiteY9" fmla="*/ 185108 h 473239"/>
                <a:gd name="connsiteX10" fmla="*/ 212585 w 298311"/>
                <a:gd name="connsiteY10" fmla="*/ 411327 h 473239"/>
                <a:gd name="connsiteX11" fmla="*/ 245922 w 298311"/>
                <a:gd name="connsiteY11" fmla="*/ 444664 h 473239"/>
                <a:gd name="connsiteX12" fmla="*/ 298311 w 298311"/>
                <a:gd name="connsiteY12" fmla="*/ 420852 h 473239"/>
                <a:gd name="connsiteX13" fmla="*/ 222109 w 298311"/>
                <a:gd name="connsiteY13" fmla="*/ 473239 h 473239"/>
                <a:gd name="connsiteX14" fmla="*/ 150673 w 298311"/>
                <a:gd name="connsiteY14" fmla="*/ 375607 h 473239"/>
                <a:gd name="connsiteX15" fmla="*/ 7798 w 298311"/>
                <a:gd name="connsiteY15" fmla="*/ 399420 h 473239"/>
                <a:gd name="connsiteX16" fmla="*/ 50660 w 298311"/>
                <a:gd name="connsiteY16" fmla="*/ 185108 h 473239"/>
                <a:gd name="connsiteX17" fmla="*/ 3035 w 298311"/>
                <a:gd name="connsiteY17" fmla="*/ 32709 h 47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8311" h="473239">
                  <a:moveTo>
                    <a:pt x="3035" y="32709"/>
                  </a:moveTo>
                  <a:cubicBezTo>
                    <a:pt x="-1728" y="-25235"/>
                    <a:pt x="119716" y="7308"/>
                    <a:pt x="174485" y="27945"/>
                  </a:cubicBezTo>
                  <a:lnTo>
                    <a:pt x="194979" y="39599"/>
                  </a:lnTo>
                  <a:lnTo>
                    <a:pt x="179197" y="61932"/>
                  </a:lnTo>
                  <a:lnTo>
                    <a:pt x="174485" y="58901"/>
                  </a:lnTo>
                  <a:lnTo>
                    <a:pt x="172638" y="71212"/>
                  </a:lnTo>
                  <a:lnTo>
                    <a:pt x="172437" y="71497"/>
                  </a:lnTo>
                  <a:lnTo>
                    <a:pt x="172580" y="71598"/>
                  </a:lnTo>
                  <a:lnTo>
                    <a:pt x="167341" y="106527"/>
                  </a:lnTo>
                  <a:cubicBezTo>
                    <a:pt x="165754" y="125578"/>
                    <a:pt x="171309" y="163676"/>
                    <a:pt x="205441" y="185108"/>
                  </a:cubicBezTo>
                  <a:cubicBezTo>
                    <a:pt x="222109" y="298614"/>
                    <a:pt x="191154" y="335921"/>
                    <a:pt x="212585" y="411327"/>
                  </a:cubicBezTo>
                  <a:lnTo>
                    <a:pt x="245922" y="444664"/>
                  </a:lnTo>
                  <a:cubicBezTo>
                    <a:pt x="268148" y="443870"/>
                    <a:pt x="280848" y="428789"/>
                    <a:pt x="298311" y="420852"/>
                  </a:cubicBezTo>
                  <a:cubicBezTo>
                    <a:pt x="280055" y="438314"/>
                    <a:pt x="280847" y="467684"/>
                    <a:pt x="222109" y="473239"/>
                  </a:cubicBezTo>
                  <a:cubicBezTo>
                    <a:pt x="185597" y="451014"/>
                    <a:pt x="165754" y="421645"/>
                    <a:pt x="150673" y="375607"/>
                  </a:cubicBezTo>
                  <a:lnTo>
                    <a:pt x="7798" y="399420"/>
                  </a:lnTo>
                  <a:cubicBezTo>
                    <a:pt x="32404" y="334333"/>
                    <a:pt x="61772" y="259720"/>
                    <a:pt x="50660" y="185108"/>
                  </a:cubicBezTo>
                  <a:cubicBezTo>
                    <a:pt x="49072" y="131133"/>
                    <a:pt x="-14427" y="117640"/>
                    <a:pt x="3035" y="32709"/>
                  </a:cubicBez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74D706D-576C-4211-8A69-2028BED3FEB2}"/>
                </a:ext>
              </a:extLst>
            </p:cNvPr>
            <p:cNvSpPr/>
            <p:nvPr/>
          </p:nvSpPr>
          <p:spPr>
            <a:xfrm>
              <a:off x="-9044040" y="2540793"/>
              <a:ext cx="573024" cy="509587"/>
            </a:xfrm>
            <a:custGeom>
              <a:avLst/>
              <a:gdLst>
                <a:gd name="connsiteX0" fmla="*/ 212725 w 558800"/>
                <a:gd name="connsiteY0" fmla="*/ 0 h 498475"/>
                <a:gd name="connsiteX1" fmla="*/ 57150 w 558800"/>
                <a:gd name="connsiteY1" fmla="*/ 222250 h 498475"/>
                <a:gd name="connsiteX2" fmla="*/ 41275 w 558800"/>
                <a:gd name="connsiteY2" fmla="*/ 279400 h 498475"/>
                <a:gd name="connsiteX3" fmla="*/ 44450 w 558800"/>
                <a:gd name="connsiteY3" fmla="*/ 295275 h 498475"/>
                <a:gd name="connsiteX4" fmla="*/ 34925 w 558800"/>
                <a:gd name="connsiteY4" fmla="*/ 327025 h 498475"/>
                <a:gd name="connsiteX5" fmla="*/ 57150 w 558800"/>
                <a:gd name="connsiteY5" fmla="*/ 352425 h 498475"/>
                <a:gd name="connsiteX6" fmla="*/ 0 w 558800"/>
                <a:gd name="connsiteY6" fmla="*/ 355600 h 498475"/>
                <a:gd name="connsiteX7" fmla="*/ 85725 w 558800"/>
                <a:gd name="connsiteY7" fmla="*/ 498475 h 498475"/>
                <a:gd name="connsiteX8" fmla="*/ 136525 w 558800"/>
                <a:gd name="connsiteY8" fmla="*/ 473075 h 498475"/>
                <a:gd name="connsiteX9" fmla="*/ 158750 w 558800"/>
                <a:gd name="connsiteY9" fmla="*/ 495300 h 498475"/>
                <a:gd name="connsiteX10" fmla="*/ 206375 w 558800"/>
                <a:gd name="connsiteY10" fmla="*/ 450850 h 498475"/>
                <a:gd name="connsiteX11" fmla="*/ 244475 w 558800"/>
                <a:gd name="connsiteY11" fmla="*/ 495300 h 498475"/>
                <a:gd name="connsiteX12" fmla="*/ 295275 w 558800"/>
                <a:gd name="connsiteY12" fmla="*/ 466725 h 498475"/>
                <a:gd name="connsiteX13" fmla="*/ 330200 w 558800"/>
                <a:gd name="connsiteY13" fmla="*/ 466725 h 498475"/>
                <a:gd name="connsiteX14" fmla="*/ 317500 w 558800"/>
                <a:gd name="connsiteY14" fmla="*/ 434975 h 498475"/>
                <a:gd name="connsiteX15" fmla="*/ 377825 w 558800"/>
                <a:gd name="connsiteY15" fmla="*/ 485775 h 498475"/>
                <a:gd name="connsiteX16" fmla="*/ 368300 w 558800"/>
                <a:gd name="connsiteY16" fmla="*/ 438150 h 498475"/>
                <a:gd name="connsiteX17" fmla="*/ 460375 w 558800"/>
                <a:gd name="connsiteY17" fmla="*/ 438150 h 498475"/>
                <a:gd name="connsiteX18" fmla="*/ 406400 w 558800"/>
                <a:gd name="connsiteY18" fmla="*/ 409575 h 498475"/>
                <a:gd name="connsiteX19" fmla="*/ 403225 w 558800"/>
                <a:gd name="connsiteY19" fmla="*/ 377825 h 498475"/>
                <a:gd name="connsiteX20" fmla="*/ 444500 w 558800"/>
                <a:gd name="connsiteY20" fmla="*/ 393700 h 498475"/>
                <a:gd name="connsiteX21" fmla="*/ 454025 w 558800"/>
                <a:gd name="connsiteY21" fmla="*/ 438150 h 498475"/>
                <a:gd name="connsiteX22" fmla="*/ 479425 w 558800"/>
                <a:gd name="connsiteY22" fmla="*/ 396875 h 498475"/>
                <a:gd name="connsiteX23" fmla="*/ 511175 w 558800"/>
                <a:gd name="connsiteY23" fmla="*/ 403225 h 498475"/>
                <a:gd name="connsiteX24" fmla="*/ 479425 w 558800"/>
                <a:gd name="connsiteY24" fmla="*/ 346075 h 498475"/>
                <a:gd name="connsiteX25" fmla="*/ 555625 w 558800"/>
                <a:gd name="connsiteY25" fmla="*/ 342900 h 498475"/>
                <a:gd name="connsiteX26" fmla="*/ 558800 w 558800"/>
                <a:gd name="connsiteY26" fmla="*/ 311150 h 498475"/>
                <a:gd name="connsiteX27" fmla="*/ 536575 w 558800"/>
                <a:gd name="connsiteY27" fmla="*/ 333375 h 498475"/>
                <a:gd name="connsiteX28" fmla="*/ 393700 w 558800"/>
                <a:gd name="connsiteY28" fmla="*/ 276225 h 498475"/>
                <a:gd name="connsiteX29" fmla="*/ 327025 w 558800"/>
                <a:gd name="connsiteY29" fmla="*/ 257175 h 498475"/>
                <a:gd name="connsiteX30" fmla="*/ 212725 w 558800"/>
                <a:gd name="connsiteY30" fmla="*/ 0 h 498475"/>
                <a:gd name="connsiteX0" fmla="*/ 212725 w 558800"/>
                <a:gd name="connsiteY0" fmla="*/ 3506 h 501981"/>
                <a:gd name="connsiteX1" fmla="*/ 57150 w 558800"/>
                <a:gd name="connsiteY1" fmla="*/ 225756 h 501981"/>
                <a:gd name="connsiteX2" fmla="*/ 41275 w 558800"/>
                <a:gd name="connsiteY2" fmla="*/ 282906 h 501981"/>
                <a:gd name="connsiteX3" fmla="*/ 44450 w 558800"/>
                <a:gd name="connsiteY3" fmla="*/ 298781 h 501981"/>
                <a:gd name="connsiteX4" fmla="*/ 34925 w 558800"/>
                <a:gd name="connsiteY4" fmla="*/ 330531 h 501981"/>
                <a:gd name="connsiteX5" fmla="*/ 57150 w 558800"/>
                <a:gd name="connsiteY5" fmla="*/ 355931 h 501981"/>
                <a:gd name="connsiteX6" fmla="*/ 0 w 558800"/>
                <a:gd name="connsiteY6" fmla="*/ 359106 h 501981"/>
                <a:gd name="connsiteX7" fmla="*/ 85725 w 558800"/>
                <a:gd name="connsiteY7" fmla="*/ 501981 h 501981"/>
                <a:gd name="connsiteX8" fmla="*/ 136525 w 558800"/>
                <a:gd name="connsiteY8" fmla="*/ 476581 h 501981"/>
                <a:gd name="connsiteX9" fmla="*/ 158750 w 558800"/>
                <a:gd name="connsiteY9" fmla="*/ 498806 h 501981"/>
                <a:gd name="connsiteX10" fmla="*/ 206375 w 558800"/>
                <a:gd name="connsiteY10" fmla="*/ 454356 h 501981"/>
                <a:gd name="connsiteX11" fmla="*/ 244475 w 558800"/>
                <a:gd name="connsiteY11" fmla="*/ 498806 h 501981"/>
                <a:gd name="connsiteX12" fmla="*/ 295275 w 558800"/>
                <a:gd name="connsiteY12" fmla="*/ 470231 h 501981"/>
                <a:gd name="connsiteX13" fmla="*/ 330200 w 558800"/>
                <a:gd name="connsiteY13" fmla="*/ 470231 h 501981"/>
                <a:gd name="connsiteX14" fmla="*/ 317500 w 558800"/>
                <a:gd name="connsiteY14" fmla="*/ 438481 h 501981"/>
                <a:gd name="connsiteX15" fmla="*/ 377825 w 558800"/>
                <a:gd name="connsiteY15" fmla="*/ 489281 h 501981"/>
                <a:gd name="connsiteX16" fmla="*/ 368300 w 558800"/>
                <a:gd name="connsiteY16" fmla="*/ 441656 h 501981"/>
                <a:gd name="connsiteX17" fmla="*/ 460375 w 558800"/>
                <a:gd name="connsiteY17" fmla="*/ 441656 h 501981"/>
                <a:gd name="connsiteX18" fmla="*/ 406400 w 558800"/>
                <a:gd name="connsiteY18" fmla="*/ 413081 h 501981"/>
                <a:gd name="connsiteX19" fmla="*/ 403225 w 558800"/>
                <a:gd name="connsiteY19" fmla="*/ 381331 h 501981"/>
                <a:gd name="connsiteX20" fmla="*/ 444500 w 558800"/>
                <a:gd name="connsiteY20" fmla="*/ 397206 h 501981"/>
                <a:gd name="connsiteX21" fmla="*/ 454025 w 558800"/>
                <a:gd name="connsiteY21" fmla="*/ 441656 h 501981"/>
                <a:gd name="connsiteX22" fmla="*/ 479425 w 558800"/>
                <a:gd name="connsiteY22" fmla="*/ 400381 h 501981"/>
                <a:gd name="connsiteX23" fmla="*/ 511175 w 558800"/>
                <a:gd name="connsiteY23" fmla="*/ 406731 h 501981"/>
                <a:gd name="connsiteX24" fmla="*/ 479425 w 558800"/>
                <a:gd name="connsiteY24" fmla="*/ 349581 h 501981"/>
                <a:gd name="connsiteX25" fmla="*/ 555625 w 558800"/>
                <a:gd name="connsiteY25" fmla="*/ 346406 h 501981"/>
                <a:gd name="connsiteX26" fmla="*/ 558800 w 558800"/>
                <a:gd name="connsiteY26" fmla="*/ 314656 h 501981"/>
                <a:gd name="connsiteX27" fmla="*/ 536575 w 558800"/>
                <a:gd name="connsiteY27" fmla="*/ 336881 h 501981"/>
                <a:gd name="connsiteX28" fmla="*/ 393700 w 558800"/>
                <a:gd name="connsiteY28" fmla="*/ 279731 h 501981"/>
                <a:gd name="connsiteX29" fmla="*/ 327025 w 558800"/>
                <a:gd name="connsiteY29" fmla="*/ 260681 h 501981"/>
                <a:gd name="connsiteX30" fmla="*/ 212725 w 558800"/>
                <a:gd name="connsiteY30" fmla="*/ 3506 h 501981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4988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8082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8082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9629 w 558800"/>
                <a:gd name="connsiteY23" fmla="*/ 408032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9629 w 558800"/>
                <a:gd name="connsiteY23" fmla="*/ 408032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5734 w 558800"/>
                <a:gd name="connsiteY17" fmla="*/ 45069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41113 w 558800"/>
                <a:gd name="connsiteY4" fmla="*/ 331854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41113 w 558800"/>
                <a:gd name="connsiteY4" fmla="*/ 331854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47016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5115 w 561190"/>
                <a:gd name="connsiteY0" fmla="*/ 3282 h 507864"/>
                <a:gd name="connsiteX1" fmla="*/ 56446 w 561190"/>
                <a:gd name="connsiteY1" fmla="*/ 223986 h 507864"/>
                <a:gd name="connsiteX2" fmla="*/ 43665 w 561190"/>
                <a:gd name="connsiteY2" fmla="*/ 282682 h 507864"/>
                <a:gd name="connsiteX3" fmla="*/ 40410 w 561190"/>
                <a:gd name="connsiteY3" fmla="*/ 331854 h 507864"/>
                <a:gd name="connsiteX4" fmla="*/ 59540 w 561190"/>
                <a:gd name="connsiteY4" fmla="*/ 355707 h 507864"/>
                <a:gd name="connsiteX5" fmla="*/ 2390 w 561190"/>
                <a:gd name="connsiteY5" fmla="*/ 347016 h 507864"/>
                <a:gd name="connsiteX6" fmla="*/ 88115 w 561190"/>
                <a:gd name="connsiteY6" fmla="*/ 501757 h 507864"/>
                <a:gd name="connsiteX7" fmla="*/ 138915 w 561190"/>
                <a:gd name="connsiteY7" fmla="*/ 476357 h 507864"/>
                <a:gd name="connsiteX8" fmla="*/ 145670 w 561190"/>
                <a:gd name="connsiteY8" fmla="*/ 507864 h 507864"/>
                <a:gd name="connsiteX9" fmla="*/ 208765 w 561190"/>
                <a:gd name="connsiteY9" fmla="*/ 454132 h 507864"/>
                <a:gd name="connsiteX10" fmla="*/ 240677 w 561190"/>
                <a:gd name="connsiteY10" fmla="*/ 503224 h 507864"/>
                <a:gd name="connsiteX11" fmla="*/ 291477 w 561190"/>
                <a:gd name="connsiteY11" fmla="*/ 471553 h 507864"/>
                <a:gd name="connsiteX12" fmla="*/ 332590 w 561190"/>
                <a:gd name="connsiteY12" fmla="*/ 470007 h 507864"/>
                <a:gd name="connsiteX13" fmla="*/ 319890 w 561190"/>
                <a:gd name="connsiteY13" fmla="*/ 438257 h 507864"/>
                <a:gd name="connsiteX14" fmla="*/ 395685 w 561190"/>
                <a:gd name="connsiteY14" fmla="*/ 479775 h 507864"/>
                <a:gd name="connsiteX15" fmla="*/ 370690 w 561190"/>
                <a:gd name="connsiteY15" fmla="*/ 441432 h 507864"/>
                <a:gd name="connsiteX16" fmla="*/ 456577 w 561190"/>
                <a:gd name="connsiteY16" fmla="*/ 459994 h 507864"/>
                <a:gd name="connsiteX17" fmla="*/ 419618 w 561190"/>
                <a:gd name="connsiteY17" fmla="*/ 419045 h 507864"/>
                <a:gd name="connsiteX18" fmla="*/ 405615 w 561190"/>
                <a:gd name="connsiteY18" fmla="*/ 381107 h 507864"/>
                <a:gd name="connsiteX19" fmla="*/ 440702 w 561190"/>
                <a:gd name="connsiteY19" fmla="*/ 396982 h 507864"/>
                <a:gd name="connsiteX20" fmla="*/ 456415 w 561190"/>
                <a:gd name="connsiteY20" fmla="*/ 441432 h 507864"/>
                <a:gd name="connsiteX21" fmla="*/ 481815 w 561190"/>
                <a:gd name="connsiteY21" fmla="*/ 400157 h 507864"/>
                <a:gd name="connsiteX22" fmla="*/ 519753 w 561190"/>
                <a:gd name="connsiteY22" fmla="*/ 417336 h 507864"/>
                <a:gd name="connsiteX23" fmla="*/ 481815 w 561190"/>
                <a:gd name="connsiteY23" fmla="*/ 349357 h 507864"/>
                <a:gd name="connsiteX24" fmla="*/ 550281 w 561190"/>
                <a:gd name="connsiteY24" fmla="*/ 347729 h 507864"/>
                <a:gd name="connsiteX25" fmla="*/ 561190 w 561190"/>
                <a:gd name="connsiteY25" fmla="*/ 314432 h 507864"/>
                <a:gd name="connsiteX26" fmla="*/ 538965 w 561190"/>
                <a:gd name="connsiteY26" fmla="*/ 336657 h 507864"/>
                <a:gd name="connsiteX27" fmla="*/ 396090 w 561190"/>
                <a:gd name="connsiteY27" fmla="*/ 279507 h 507864"/>
                <a:gd name="connsiteX28" fmla="*/ 329415 w 561190"/>
                <a:gd name="connsiteY28" fmla="*/ 260457 h 507864"/>
                <a:gd name="connsiteX29" fmla="*/ 215115 w 561190"/>
                <a:gd name="connsiteY29" fmla="*/ 3282 h 507864"/>
                <a:gd name="connsiteX0" fmla="*/ 215205 w 561280"/>
                <a:gd name="connsiteY0" fmla="*/ 3282 h 507864"/>
                <a:gd name="connsiteX1" fmla="*/ 56536 w 561280"/>
                <a:gd name="connsiteY1" fmla="*/ 223986 h 507864"/>
                <a:gd name="connsiteX2" fmla="*/ 43755 w 561280"/>
                <a:gd name="connsiteY2" fmla="*/ 282682 h 507864"/>
                <a:gd name="connsiteX3" fmla="*/ 40500 w 561280"/>
                <a:gd name="connsiteY3" fmla="*/ 331854 h 507864"/>
                <a:gd name="connsiteX4" fmla="*/ 59630 w 561280"/>
                <a:gd name="connsiteY4" fmla="*/ 355707 h 507864"/>
                <a:gd name="connsiteX5" fmla="*/ 2480 w 561280"/>
                <a:gd name="connsiteY5" fmla="*/ 347016 h 507864"/>
                <a:gd name="connsiteX6" fmla="*/ 85831 w 561280"/>
                <a:gd name="connsiteY6" fmla="*/ 454293 h 507864"/>
                <a:gd name="connsiteX7" fmla="*/ 139005 w 561280"/>
                <a:gd name="connsiteY7" fmla="*/ 476357 h 507864"/>
                <a:gd name="connsiteX8" fmla="*/ 145760 w 561280"/>
                <a:gd name="connsiteY8" fmla="*/ 507864 h 507864"/>
                <a:gd name="connsiteX9" fmla="*/ 208855 w 561280"/>
                <a:gd name="connsiteY9" fmla="*/ 454132 h 507864"/>
                <a:gd name="connsiteX10" fmla="*/ 240767 w 561280"/>
                <a:gd name="connsiteY10" fmla="*/ 503224 h 507864"/>
                <a:gd name="connsiteX11" fmla="*/ 291567 w 561280"/>
                <a:gd name="connsiteY11" fmla="*/ 471553 h 507864"/>
                <a:gd name="connsiteX12" fmla="*/ 332680 w 561280"/>
                <a:gd name="connsiteY12" fmla="*/ 470007 h 507864"/>
                <a:gd name="connsiteX13" fmla="*/ 319980 w 561280"/>
                <a:gd name="connsiteY13" fmla="*/ 438257 h 507864"/>
                <a:gd name="connsiteX14" fmla="*/ 395775 w 561280"/>
                <a:gd name="connsiteY14" fmla="*/ 479775 h 507864"/>
                <a:gd name="connsiteX15" fmla="*/ 370780 w 561280"/>
                <a:gd name="connsiteY15" fmla="*/ 441432 h 507864"/>
                <a:gd name="connsiteX16" fmla="*/ 456667 w 561280"/>
                <a:gd name="connsiteY16" fmla="*/ 459994 h 507864"/>
                <a:gd name="connsiteX17" fmla="*/ 419708 w 561280"/>
                <a:gd name="connsiteY17" fmla="*/ 419045 h 507864"/>
                <a:gd name="connsiteX18" fmla="*/ 405705 w 561280"/>
                <a:gd name="connsiteY18" fmla="*/ 381107 h 507864"/>
                <a:gd name="connsiteX19" fmla="*/ 440792 w 561280"/>
                <a:gd name="connsiteY19" fmla="*/ 396982 h 507864"/>
                <a:gd name="connsiteX20" fmla="*/ 456505 w 561280"/>
                <a:gd name="connsiteY20" fmla="*/ 441432 h 507864"/>
                <a:gd name="connsiteX21" fmla="*/ 481905 w 561280"/>
                <a:gd name="connsiteY21" fmla="*/ 400157 h 507864"/>
                <a:gd name="connsiteX22" fmla="*/ 519843 w 561280"/>
                <a:gd name="connsiteY22" fmla="*/ 417336 h 507864"/>
                <a:gd name="connsiteX23" fmla="*/ 481905 w 561280"/>
                <a:gd name="connsiteY23" fmla="*/ 349357 h 507864"/>
                <a:gd name="connsiteX24" fmla="*/ 550371 w 561280"/>
                <a:gd name="connsiteY24" fmla="*/ 347729 h 507864"/>
                <a:gd name="connsiteX25" fmla="*/ 561280 w 561280"/>
                <a:gd name="connsiteY25" fmla="*/ 314432 h 507864"/>
                <a:gd name="connsiteX26" fmla="*/ 539055 w 561280"/>
                <a:gd name="connsiteY26" fmla="*/ 336657 h 507864"/>
                <a:gd name="connsiteX27" fmla="*/ 396180 w 561280"/>
                <a:gd name="connsiteY27" fmla="*/ 279507 h 507864"/>
                <a:gd name="connsiteX28" fmla="*/ 329505 w 561280"/>
                <a:gd name="connsiteY28" fmla="*/ 260457 h 507864"/>
                <a:gd name="connsiteX29" fmla="*/ 215205 w 561280"/>
                <a:gd name="connsiteY29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139320 w 561595"/>
                <a:gd name="connsiteY7" fmla="*/ 476357 h 507864"/>
                <a:gd name="connsiteX8" fmla="*/ 146075 w 561595"/>
                <a:gd name="connsiteY8" fmla="*/ 507864 h 507864"/>
                <a:gd name="connsiteX9" fmla="*/ 209170 w 561595"/>
                <a:gd name="connsiteY9" fmla="*/ 454132 h 507864"/>
                <a:gd name="connsiteX10" fmla="*/ 241082 w 561595"/>
                <a:gd name="connsiteY10" fmla="*/ 503224 h 507864"/>
                <a:gd name="connsiteX11" fmla="*/ 291882 w 561595"/>
                <a:gd name="connsiteY11" fmla="*/ 471553 h 507864"/>
                <a:gd name="connsiteX12" fmla="*/ 332995 w 561595"/>
                <a:gd name="connsiteY12" fmla="*/ 470007 h 507864"/>
                <a:gd name="connsiteX13" fmla="*/ 320295 w 561595"/>
                <a:gd name="connsiteY13" fmla="*/ 438257 h 507864"/>
                <a:gd name="connsiteX14" fmla="*/ 396090 w 561595"/>
                <a:gd name="connsiteY14" fmla="*/ 479775 h 507864"/>
                <a:gd name="connsiteX15" fmla="*/ 371095 w 561595"/>
                <a:gd name="connsiteY15" fmla="*/ 441432 h 507864"/>
                <a:gd name="connsiteX16" fmla="*/ 456982 w 561595"/>
                <a:gd name="connsiteY16" fmla="*/ 459994 h 507864"/>
                <a:gd name="connsiteX17" fmla="*/ 420023 w 561595"/>
                <a:gd name="connsiteY17" fmla="*/ 419045 h 507864"/>
                <a:gd name="connsiteX18" fmla="*/ 406020 w 561595"/>
                <a:gd name="connsiteY18" fmla="*/ 381107 h 507864"/>
                <a:gd name="connsiteX19" fmla="*/ 441107 w 561595"/>
                <a:gd name="connsiteY19" fmla="*/ 396982 h 507864"/>
                <a:gd name="connsiteX20" fmla="*/ 456820 w 561595"/>
                <a:gd name="connsiteY20" fmla="*/ 441432 h 507864"/>
                <a:gd name="connsiteX21" fmla="*/ 482220 w 561595"/>
                <a:gd name="connsiteY21" fmla="*/ 400157 h 507864"/>
                <a:gd name="connsiteX22" fmla="*/ 520158 w 561595"/>
                <a:gd name="connsiteY22" fmla="*/ 417336 h 507864"/>
                <a:gd name="connsiteX23" fmla="*/ 482220 w 561595"/>
                <a:gd name="connsiteY23" fmla="*/ 349357 h 507864"/>
                <a:gd name="connsiteX24" fmla="*/ 550686 w 561595"/>
                <a:gd name="connsiteY24" fmla="*/ 347729 h 507864"/>
                <a:gd name="connsiteX25" fmla="*/ 561595 w 561595"/>
                <a:gd name="connsiteY25" fmla="*/ 314432 h 507864"/>
                <a:gd name="connsiteX26" fmla="*/ 539370 w 561595"/>
                <a:gd name="connsiteY26" fmla="*/ 336657 h 507864"/>
                <a:gd name="connsiteX27" fmla="*/ 396495 w 561595"/>
                <a:gd name="connsiteY27" fmla="*/ 279507 h 507864"/>
                <a:gd name="connsiteX28" fmla="*/ 329820 w 561595"/>
                <a:gd name="connsiteY28" fmla="*/ 260457 h 507864"/>
                <a:gd name="connsiteX29" fmla="*/ 215520 w 561595"/>
                <a:gd name="connsiteY29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47729 h 507864"/>
                <a:gd name="connsiteX26" fmla="*/ 561595 w 561595"/>
                <a:gd name="connsiteY26" fmla="*/ 314432 h 507864"/>
                <a:gd name="connsiteX27" fmla="*/ 539370 w 561595"/>
                <a:gd name="connsiteY27" fmla="*/ 33665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47729 h 507864"/>
                <a:gd name="connsiteX26" fmla="*/ 561595 w 561595"/>
                <a:gd name="connsiteY26" fmla="*/ 314432 h 507864"/>
                <a:gd name="connsiteX27" fmla="*/ 529878 w 561595"/>
                <a:gd name="connsiteY27" fmla="*/ 32953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54848 h 507864"/>
                <a:gd name="connsiteX26" fmla="*/ 561595 w 561595"/>
                <a:gd name="connsiteY26" fmla="*/ 314432 h 507864"/>
                <a:gd name="connsiteX27" fmla="*/ 529878 w 561595"/>
                <a:gd name="connsiteY27" fmla="*/ 32953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0158 w 571088"/>
                <a:gd name="connsiteY23" fmla="*/ 417336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31889 w 571088"/>
                <a:gd name="connsiteY18" fmla="*/ 409553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31889 w 571088"/>
                <a:gd name="connsiteY18" fmla="*/ 409553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94086 w 571088"/>
                <a:gd name="connsiteY24" fmla="*/ 351730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088" h="507864">
                  <a:moveTo>
                    <a:pt x="215520" y="3282"/>
                  </a:moveTo>
                  <a:cubicBezTo>
                    <a:pt x="112862" y="-27410"/>
                    <a:pt x="38859" y="165778"/>
                    <a:pt x="56851" y="223986"/>
                  </a:cubicBezTo>
                  <a:cubicBezTo>
                    <a:pt x="44857" y="251286"/>
                    <a:pt x="48330" y="263117"/>
                    <a:pt x="44070" y="282682"/>
                  </a:cubicBezTo>
                  <a:cubicBezTo>
                    <a:pt x="48658" y="300620"/>
                    <a:pt x="51698" y="310822"/>
                    <a:pt x="40815" y="331854"/>
                  </a:cubicBezTo>
                  <a:cubicBezTo>
                    <a:pt x="46678" y="351150"/>
                    <a:pt x="52537" y="347240"/>
                    <a:pt x="59945" y="355707"/>
                  </a:cubicBezTo>
                  <a:cubicBezTo>
                    <a:pt x="45536" y="381516"/>
                    <a:pt x="24939" y="369162"/>
                    <a:pt x="2795" y="347016"/>
                  </a:cubicBezTo>
                  <a:cubicBezTo>
                    <a:pt x="-11347" y="432612"/>
                    <a:pt x="30342" y="459580"/>
                    <a:pt x="79027" y="468532"/>
                  </a:cubicBezTo>
                  <a:cubicBezTo>
                    <a:pt x="96793" y="489407"/>
                    <a:pt x="87477" y="492322"/>
                    <a:pt x="97526" y="493626"/>
                  </a:cubicBezTo>
                  <a:cubicBezTo>
                    <a:pt x="107575" y="494930"/>
                    <a:pt x="133206" y="470424"/>
                    <a:pt x="139320" y="476357"/>
                  </a:cubicBezTo>
                  <a:cubicBezTo>
                    <a:pt x="141572" y="486859"/>
                    <a:pt x="150011" y="486533"/>
                    <a:pt x="146075" y="507864"/>
                  </a:cubicBezTo>
                  <a:cubicBezTo>
                    <a:pt x="185670" y="497688"/>
                    <a:pt x="206701" y="481325"/>
                    <a:pt x="209170" y="454132"/>
                  </a:cubicBezTo>
                  <a:cubicBezTo>
                    <a:pt x="223933" y="469465"/>
                    <a:pt x="237148" y="484797"/>
                    <a:pt x="241082" y="503224"/>
                  </a:cubicBezTo>
                  <a:cubicBezTo>
                    <a:pt x="272970" y="501949"/>
                    <a:pt x="284745" y="488297"/>
                    <a:pt x="291882" y="471553"/>
                  </a:cubicBezTo>
                  <a:cubicBezTo>
                    <a:pt x="305586" y="466398"/>
                    <a:pt x="319291" y="470522"/>
                    <a:pt x="332995" y="470007"/>
                  </a:cubicBezTo>
                  <a:lnTo>
                    <a:pt x="320295" y="438257"/>
                  </a:lnTo>
                  <a:cubicBezTo>
                    <a:pt x="357936" y="450549"/>
                    <a:pt x="379704" y="488631"/>
                    <a:pt x="412703" y="491641"/>
                  </a:cubicBezTo>
                  <a:cubicBezTo>
                    <a:pt x="400247" y="475766"/>
                    <a:pt x="374270" y="457307"/>
                    <a:pt x="371095" y="441432"/>
                  </a:cubicBezTo>
                  <a:cubicBezTo>
                    <a:pt x="399724" y="451229"/>
                    <a:pt x="437635" y="433180"/>
                    <a:pt x="456982" y="459994"/>
                  </a:cubicBezTo>
                  <a:cubicBezTo>
                    <a:pt x="458070" y="430876"/>
                    <a:pt x="452459" y="418562"/>
                    <a:pt x="431889" y="409553"/>
                  </a:cubicBezTo>
                  <a:cubicBezTo>
                    <a:pt x="421033" y="395359"/>
                    <a:pt x="410688" y="393753"/>
                    <a:pt x="406020" y="381107"/>
                  </a:cubicBezTo>
                  <a:lnTo>
                    <a:pt x="441107" y="396982"/>
                  </a:lnTo>
                  <a:cubicBezTo>
                    <a:pt x="452018" y="416440"/>
                    <a:pt x="453645" y="426615"/>
                    <a:pt x="456820" y="441432"/>
                  </a:cubicBezTo>
                  <a:cubicBezTo>
                    <a:pt x="465287" y="427674"/>
                    <a:pt x="483035" y="423196"/>
                    <a:pt x="482220" y="400157"/>
                  </a:cubicBezTo>
                  <a:cubicBezTo>
                    <a:pt x="491257" y="408977"/>
                    <a:pt x="508854" y="400060"/>
                    <a:pt x="522531" y="426829"/>
                  </a:cubicBezTo>
                  <a:cubicBezTo>
                    <a:pt x="534644" y="378071"/>
                    <a:pt x="529420" y="376968"/>
                    <a:pt x="494086" y="351730"/>
                  </a:cubicBezTo>
                  <a:cubicBezTo>
                    <a:pt x="516908" y="351187"/>
                    <a:pt x="510848" y="361578"/>
                    <a:pt x="550686" y="354848"/>
                  </a:cubicBezTo>
                  <a:cubicBezTo>
                    <a:pt x="562056" y="345295"/>
                    <a:pt x="567452" y="335024"/>
                    <a:pt x="571088" y="323925"/>
                  </a:cubicBezTo>
                  <a:cubicBezTo>
                    <a:pt x="563680" y="331333"/>
                    <a:pt x="546567" y="325223"/>
                    <a:pt x="529878" y="329537"/>
                  </a:cubicBezTo>
                  <a:cubicBezTo>
                    <a:pt x="482253" y="310487"/>
                    <a:pt x="453645" y="276332"/>
                    <a:pt x="396495" y="279507"/>
                  </a:cubicBezTo>
                  <a:lnTo>
                    <a:pt x="329820" y="260457"/>
                  </a:lnTo>
                  <a:cubicBezTo>
                    <a:pt x="256795" y="177907"/>
                    <a:pt x="339152" y="12231"/>
                    <a:pt x="215520" y="3282"/>
                  </a:cubicBezTo>
                  <a:close/>
                </a:path>
              </a:pathLst>
            </a:custGeom>
            <a:solidFill>
              <a:srgbClr val="6E4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E4AC8A12-F8BC-4ED5-A463-08E9B073C4FB}"/>
                </a:ext>
              </a:extLst>
            </p:cNvPr>
            <p:cNvSpPr/>
            <p:nvPr/>
          </p:nvSpPr>
          <p:spPr>
            <a:xfrm rot="20019816">
              <a:off x="-8838185" y="2832555"/>
              <a:ext cx="58822" cy="181481"/>
            </a:xfrm>
            <a:custGeom>
              <a:avLst/>
              <a:gdLst>
                <a:gd name="connsiteX0" fmla="*/ 28859 w 58822"/>
                <a:gd name="connsiteY0" fmla="*/ 0 h 181481"/>
                <a:gd name="connsiteX1" fmla="*/ 57434 w 58822"/>
                <a:gd name="connsiteY1" fmla="*/ 95250 h 181481"/>
                <a:gd name="connsiteX2" fmla="*/ 58580 w 58822"/>
                <a:gd name="connsiteY2" fmla="*/ 93674 h 181481"/>
                <a:gd name="connsiteX3" fmla="*/ 58822 w 58822"/>
                <a:gd name="connsiteY3" fmla="*/ 96010 h 181481"/>
                <a:gd name="connsiteX4" fmla="*/ 23996 w 58822"/>
                <a:gd name="connsiteY4" fmla="*/ 169829 h 181481"/>
                <a:gd name="connsiteX5" fmla="*/ 11450 w 58822"/>
                <a:gd name="connsiteY5" fmla="*/ 181481 h 181481"/>
                <a:gd name="connsiteX6" fmla="*/ 4191 w 58822"/>
                <a:gd name="connsiteY6" fmla="*/ 163078 h 181481"/>
                <a:gd name="connsiteX7" fmla="*/ 284 w 58822"/>
                <a:gd name="connsiteY7" fmla="*/ 114300 h 181481"/>
                <a:gd name="connsiteX8" fmla="*/ 5046 w 58822"/>
                <a:gd name="connsiteY8" fmla="*/ 61913 h 181481"/>
                <a:gd name="connsiteX9" fmla="*/ 21715 w 58822"/>
                <a:gd name="connsiteY9" fmla="*/ 64294 h 181481"/>
                <a:gd name="connsiteX10" fmla="*/ 28859 w 58822"/>
                <a:gd name="connsiteY10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22" h="181481">
                  <a:moveTo>
                    <a:pt x="28859" y="0"/>
                  </a:moveTo>
                  <a:cubicBezTo>
                    <a:pt x="50291" y="41275"/>
                    <a:pt x="47909" y="63500"/>
                    <a:pt x="57434" y="95250"/>
                  </a:cubicBezTo>
                  <a:lnTo>
                    <a:pt x="58580" y="93674"/>
                  </a:lnTo>
                  <a:lnTo>
                    <a:pt x="58822" y="96010"/>
                  </a:lnTo>
                  <a:cubicBezTo>
                    <a:pt x="51678" y="134904"/>
                    <a:pt x="38581" y="154748"/>
                    <a:pt x="23996" y="169829"/>
                  </a:cubicBezTo>
                  <a:lnTo>
                    <a:pt x="11450" y="181481"/>
                  </a:lnTo>
                  <a:lnTo>
                    <a:pt x="4191" y="163078"/>
                  </a:lnTo>
                  <a:cubicBezTo>
                    <a:pt x="-460" y="144810"/>
                    <a:pt x="3261" y="131564"/>
                    <a:pt x="284" y="114300"/>
                  </a:cubicBezTo>
                  <a:cubicBezTo>
                    <a:pt x="-1303" y="88106"/>
                    <a:pt x="4252" y="78582"/>
                    <a:pt x="5046" y="61913"/>
                  </a:cubicBezTo>
                  <a:lnTo>
                    <a:pt x="21715" y="64294"/>
                  </a:lnTo>
                  <a:cubicBezTo>
                    <a:pt x="24096" y="42863"/>
                    <a:pt x="33621" y="45243"/>
                    <a:pt x="28859" y="0"/>
                  </a:cubicBezTo>
                  <a:close/>
                </a:path>
              </a:pathLst>
            </a:custGeom>
            <a:solidFill>
              <a:srgbClr val="4F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FC0D0168-5BF4-4F60-90AC-E631D932ADDE}"/>
                </a:ext>
              </a:extLst>
            </p:cNvPr>
            <p:cNvSpPr/>
            <p:nvPr/>
          </p:nvSpPr>
          <p:spPr>
            <a:xfrm rot="7388737">
              <a:off x="-8977632" y="2888224"/>
              <a:ext cx="56667" cy="161925"/>
            </a:xfrm>
            <a:custGeom>
              <a:avLst/>
              <a:gdLst>
                <a:gd name="connsiteX0" fmla="*/ 84084 w 153140"/>
                <a:gd name="connsiteY0" fmla="*/ 0 h 161925"/>
                <a:gd name="connsiteX1" fmla="*/ 153140 w 153140"/>
                <a:gd name="connsiteY1" fmla="*/ 95250 h 161925"/>
                <a:gd name="connsiteX2" fmla="*/ 124565 w 153140"/>
                <a:gd name="connsiteY2" fmla="*/ 161925 h 161925"/>
                <a:gd name="connsiteX3" fmla="*/ 740 w 153140"/>
                <a:gd name="connsiteY3" fmla="*/ 140494 h 161925"/>
                <a:gd name="connsiteX4" fmla="*/ 0 w 153140"/>
                <a:gd name="connsiteY4" fmla="*/ 138619 h 161925"/>
                <a:gd name="connsiteX5" fmla="*/ 12546 w 153140"/>
                <a:gd name="connsiteY5" fmla="*/ 126967 h 161925"/>
                <a:gd name="connsiteX6" fmla="*/ 47372 w 153140"/>
                <a:gd name="connsiteY6" fmla="*/ 53148 h 161925"/>
                <a:gd name="connsiteX7" fmla="*/ 47130 w 153140"/>
                <a:gd name="connsiteY7" fmla="*/ 50812 h 161925"/>
                <a:gd name="connsiteX8" fmla="*/ 84084 w 153140"/>
                <a:gd name="connsiteY8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40" h="161925">
                  <a:moveTo>
                    <a:pt x="84084" y="0"/>
                  </a:moveTo>
                  <a:cubicBezTo>
                    <a:pt x="142821" y="50800"/>
                    <a:pt x="149171" y="75406"/>
                    <a:pt x="153140" y="95250"/>
                  </a:cubicBezTo>
                  <a:cubicBezTo>
                    <a:pt x="148378" y="118269"/>
                    <a:pt x="145997" y="150812"/>
                    <a:pt x="124565" y="161925"/>
                  </a:cubicBezTo>
                  <a:cubicBezTo>
                    <a:pt x="83290" y="135731"/>
                    <a:pt x="51540" y="152401"/>
                    <a:pt x="740" y="140494"/>
                  </a:cubicBezTo>
                  <a:lnTo>
                    <a:pt x="0" y="138619"/>
                  </a:lnTo>
                  <a:lnTo>
                    <a:pt x="12546" y="126967"/>
                  </a:lnTo>
                  <a:cubicBezTo>
                    <a:pt x="27131" y="111886"/>
                    <a:pt x="40228" y="92042"/>
                    <a:pt x="47372" y="53148"/>
                  </a:cubicBezTo>
                  <a:lnTo>
                    <a:pt x="47130" y="50812"/>
                  </a:lnTo>
                  <a:lnTo>
                    <a:pt x="84084" y="0"/>
                  </a:lnTo>
                  <a:close/>
                </a:path>
              </a:pathLst>
            </a:custGeom>
            <a:solidFill>
              <a:srgbClr val="4F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2FFD014-FC53-4F85-AA50-9C5E68B7048E}"/>
                </a:ext>
              </a:extLst>
            </p:cNvPr>
            <p:cNvSpPr/>
            <p:nvPr/>
          </p:nvSpPr>
          <p:spPr>
            <a:xfrm>
              <a:off x="-8646319" y="2688431"/>
              <a:ext cx="30992" cy="12117"/>
            </a:xfrm>
            <a:custGeom>
              <a:avLst/>
              <a:gdLst>
                <a:gd name="connsiteX0" fmla="*/ 0 w 30992"/>
                <a:gd name="connsiteY0" fmla="*/ 0 h 12117"/>
                <a:gd name="connsiteX1" fmla="*/ 0 w 30992"/>
                <a:gd name="connsiteY1" fmla="*/ 0 h 12117"/>
                <a:gd name="connsiteX2" fmla="*/ 21431 w 30992"/>
                <a:gd name="connsiteY2" fmla="*/ 2382 h 12117"/>
                <a:gd name="connsiteX3" fmla="*/ 28575 w 30992"/>
                <a:gd name="connsiteY3" fmla="*/ 4763 h 12117"/>
                <a:gd name="connsiteX4" fmla="*/ 30956 w 30992"/>
                <a:gd name="connsiteY4" fmla="*/ 11907 h 12117"/>
                <a:gd name="connsiteX5" fmla="*/ 0 w 30992"/>
                <a:gd name="connsiteY5" fmla="*/ 0 h 1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2" h="12117">
                  <a:moveTo>
                    <a:pt x="0" y="0"/>
                  </a:moveTo>
                  <a:lnTo>
                    <a:pt x="0" y="0"/>
                  </a:lnTo>
                  <a:cubicBezTo>
                    <a:pt x="7144" y="794"/>
                    <a:pt x="14341" y="1200"/>
                    <a:pt x="21431" y="2382"/>
                  </a:cubicBezTo>
                  <a:cubicBezTo>
                    <a:pt x="23907" y="2795"/>
                    <a:pt x="26800" y="2988"/>
                    <a:pt x="28575" y="4763"/>
                  </a:cubicBezTo>
                  <a:cubicBezTo>
                    <a:pt x="30350" y="6538"/>
                    <a:pt x="29665" y="9755"/>
                    <a:pt x="30956" y="11907"/>
                  </a:cubicBezTo>
                  <a:cubicBezTo>
                    <a:pt x="32111" y="13832"/>
                    <a:pt x="5159" y="1985"/>
                    <a:pt x="0" y="0"/>
                  </a:cubicBezTo>
                  <a:close/>
                </a:path>
              </a:pathLst>
            </a:custGeom>
            <a:solidFill>
              <a:srgbClr val="4F2F09"/>
            </a:solidFill>
            <a:ln w="3175">
              <a:solidFill>
                <a:srgbClr val="4F2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9" name="자유형: 도형 3608">
              <a:extLst>
                <a:ext uri="{FF2B5EF4-FFF2-40B4-BE49-F238E27FC236}">
                  <a16:creationId xmlns:a16="http://schemas.microsoft.com/office/drawing/2014/main" id="{E2637B1A-8622-4C4C-B8C5-B59DA925E66B}"/>
                </a:ext>
              </a:extLst>
            </p:cNvPr>
            <p:cNvSpPr/>
            <p:nvPr/>
          </p:nvSpPr>
          <p:spPr>
            <a:xfrm>
              <a:off x="-9332119" y="4281488"/>
              <a:ext cx="178594" cy="152400"/>
            </a:xfrm>
            <a:custGeom>
              <a:avLst/>
              <a:gdLst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594" h="152400">
                  <a:moveTo>
                    <a:pt x="178594" y="130968"/>
                  </a:moveTo>
                  <a:cubicBezTo>
                    <a:pt x="119063" y="138112"/>
                    <a:pt x="85724" y="121443"/>
                    <a:pt x="0" y="152400"/>
                  </a:cubicBezTo>
                  <a:lnTo>
                    <a:pt x="28575" y="0"/>
                  </a:lnTo>
                  <a:lnTo>
                    <a:pt x="166688" y="19050"/>
                  </a:lnTo>
                  <a:lnTo>
                    <a:pt x="178594" y="130968"/>
                  </a:lnTo>
                  <a:close/>
                </a:path>
              </a:pathLst>
            </a:custGeom>
            <a:solidFill>
              <a:srgbClr val="442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1BDF011-5D77-4B2C-ADB9-D31EC7F99904}"/>
                </a:ext>
              </a:extLst>
            </p:cNvPr>
            <p:cNvSpPr/>
            <p:nvPr/>
          </p:nvSpPr>
          <p:spPr>
            <a:xfrm>
              <a:off x="-8848246" y="4403047"/>
              <a:ext cx="245269" cy="806913"/>
            </a:xfrm>
            <a:custGeom>
              <a:avLst/>
              <a:gdLst>
                <a:gd name="connsiteX0" fmla="*/ 161925 w 245269"/>
                <a:gd name="connsiteY0" fmla="*/ 0 h 806913"/>
                <a:gd name="connsiteX1" fmla="*/ 245269 w 245269"/>
                <a:gd name="connsiteY1" fmla="*/ 152400 h 806913"/>
                <a:gd name="connsiteX2" fmla="*/ 133349 w 245269"/>
                <a:gd name="connsiteY2" fmla="*/ 647700 h 806913"/>
                <a:gd name="connsiteX3" fmla="*/ 159543 w 245269"/>
                <a:gd name="connsiteY3" fmla="*/ 697111 h 806913"/>
                <a:gd name="connsiteX4" fmla="*/ 191504 w 245269"/>
                <a:gd name="connsiteY4" fmla="*/ 729941 h 806913"/>
                <a:gd name="connsiteX5" fmla="*/ 175178 w 245269"/>
                <a:gd name="connsiteY5" fmla="*/ 732647 h 806913"/>
                <a:gd name="connsiteX6" fmla="*/ 108015 w 245269"/>
                <a:gd name="connsiteY6" fmla="*/ 787771 h 806913"/>
                <a:gd name="connsiteX7" fmla="*/ 103306 w 245269"/>
                <a:gd name="connsiteY7" fmla="*/ 806913 h 806913"/>
                <a:gd name="connsiteX8" fmla="*/ 0 w 245269"/>
                <a:gd name="connsiteY8" fmla="*/ 707231 h 806913"/>
                <a:gd name="connsiteX9" fmla="*/ 109537 w 245269"/>
                <a:gd name="connsiteY9" fmla="*/ 66675 h 80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69" h="806913">
                  <a:moveTo>
                    <a:pt x="161925" y="0"/>
                  </a:moveTo>
                  <a:lnTo>
                    <a:pt x="245269" y="152400"/>
                  </a:lnTo>
                  <a:cubicBezTo>
                    <a:pt x="238125" y="311944"/>
                    <a:pt x="130969" y="488156"/>
                    <a:pt x="133349" y="647700"/>
                  </a:cubicBezTo>
                  <a:cubicBezTo>
                    <a:pt x="131762" y="667147"/>
                    <a:pt x="139104" y="676473"/>
                    <a:pt x="159543" y="697111"/>
                  </a:cubicBezTo>
                  <a:lnTo>
                    <a:pt x="191504" y="729941"/>
                  </a:lnTo>
                  <a:lnTo>
                    <a:pt x="175178" y="732647"/>
                  </a:lnTo>
                  <a:cubicBezTo>
                    <a:pt x="144980" y="743130"/>
                    <a:pt x="120788" y="762986"/>
                    <a:pt x="108015" y="787771"/>
                  </a:cubicBezTo>
                  <a:lnTo>
                    <a:pt x="103306" y="806913"/>
                  </a:lnTo>
                  <a:lnTo>
                    <a:pt x="0" y="707231"/>
                  </a:lnTo>
                  <a:cubicBezTo>
                    <a:pt x="84137" y="496093"/>
                    <a:pt x="-15082" y="320675"/>
                    <a:pt x="109537" y="66675"/>
                  </a:cubicBezTo>
                  <a:close/>
                </a:path>
              </a:pathLst>
            </a:custGeom>
            <a:gradFill>
              <a:gsLst>
                <a:gs pos="19000">
                  <a:srgbClr val="8D5D43"/>
                </a:gs>
                <a:gs pos="100000">
                  <a:srgbClr val="664330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89" name="자유형: 도형 3588">
              <a:extLst>
                <a:ext uri="{FF2B5EF4-FFF2-40B4-BE49-F238E27FC236}">
                  <a16:creationId xmlns:a16="http://schemas.microsoft.com/office/drawing/2014/main" id="{9F5C071D-4AC6-4E7D-BA8E-882650000523}"/>
                </a:ext>
              </a:extLst>
            </p:cNvPr>
            <p:cNvSpPr/>
            <p:nvPr/>
          </p:nvSpPr>
          <p:spPr>
            <a:xfrm>
              <a:off x="-9351368" y="3483003"/>
              <a:ext cx="1029853" cy="1073944"/>
            </a:xfrm>
            <a:custGeom>
              <a:avLst/>
              <a:gdLst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64381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5812 w 971550"/>
                <a:gd name="connsiteY21" fmla="*/ 764381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66763 w 971550"/>
                <a:gd name="connsiteY21" fmla="*/ 802481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00112 w 971550"/>
                <a:gd name="connsiteY20" fmla="*/ 881062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1393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1393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25680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3418" h="1073944">
                  <a:moveTo>
                    <a:pt x="166174" y="0"/>
                  </a:moveTo>
                  <a:cubicBezTo>
                    <a:pt x="97118" y="91281"/>
                    <a:pt x="56636" y="187325"/>
                    <a:pt x="16155" y="280987"/>
                  </a:cubicBezTo>
                  <a:cubicBezTo>
                    <a:pt x="-12420" y="410369"/>
                    <a:pt x="6630" y="411162"/>
                    <a:pt x="1868" y="476250"/>
                  </a:cubicBezTo>
                  <a:cubicBezTo>
                    <a:pt x="5837" y="535781"/>
                    <a:pt x="2661" y="588169"/>
                    <a:pt x="13774" y="654843"/>
                  </a:cubicBezTo>
                  <a:cubicBezTo>
                    <a:pt x="34412" y="698499"/>
                    <a:pt x="45523" y="756444"/>
                    <a:pt x="82830" y="807244"/>
                  </a:cubicBezTo>
                  <a:cubicBezTo>
                    <a:pt x="111405" y="868362"/>
                    <a:pt x="154268" y="896144"/>
                    <a:pt x="175699" y="947737"/>
                  </a:cubicBezTo>
                  <a:lnTo>
                    <a:pt x="175699" y="973931"/>
                  </a:lnTo>
                  <a:lnTo>
                    <a:pt x="263805" y="957262"/>
                  </a:lnTo>
                  <a:lnTo>
                    <a:pt x="268568" y="1004887"/>
                  </a:lnTo>
                  <a:lnTo>
                    <a:pt x="299524" y="1000125"/>
                  </a:lnTo>
                  <a:lnTo>
                    <a:pt x="335243" y="1038225"/>
                  </a:lnTo>
                  <a:cubicBezTo>
                    <a:pt x="435256" y="1028700"/>
                    <a:pt x="497168" y="1021556"/>
                    <a:pt x="592418" y="981075"/>
                  </a:cubicBezTo>
                  <a:lnTo>
                    <a:pt x="642424" y="990600"/>
                  </a:lnTo>
                  <a:cubicBezTo>
                    <a:pt x="694018" y="1016000"/>
                    <a:pt x="712274" y="1036638"/>
                    <a:pt x="732911" y="1073944"/>
                  </a:cubicBezTo>
                  <a:lnTo>
                    <a:pt x="790061" y="1031081"/>
                  </a:lnTo>
                  <a:lnTo>
                    <a:pt x="813874" y="1047750"/>
                  </a:lnTo>
                  <a:lnTo>
                    <a:pt x="863880" y="1014412"/>
                  </a:lnTo>
                  <a:cubicBezTo>
                    <a:pt x="916267" y="1014412"/>
                    <a:pt x="925793" y="981075"/>
                    <a:pt x="956749" y="964406"/>
                  </a:cubicBezTo>
                  <a:lnTo>
                    <a:pt x="925793" y="907256"/>
                  </a:lnTo>
                  <a:lnTo>
                    <a:pt x="973418" y="864394"/>
                  </a:lnTo>
                  <a:lnTo>
                    <a:pt x="916267" y="871537"/>
                  </a:lnTo>
                  <a:cubicBezTo>
                    <a:pt x="869436" y="827881"/>
                    <a:pt x="836893" y="791367"/>
                    <a:pt x="778156" y="773906"/>
                  </a:cubicBezTo>
                  <a:cubicBezTo>
                    <a:pt x="743231" y="704850"/>
                    <a:pt x="686874" y="590550"/>
                    <a:pt x="561461" y="421481"/>
                  </a:cubicBezTo>
                  <a:lnTo>
                    <a:pt x="499548" y="171449"/>
                  </a:lnTo>
                  <a:lnTo>
                    <a:pt x="506693" y="100012"/>
                  </a:lnTo>
                  <a:lnTo>
                    <a:pt x="506693" y="100012"/>
                  </a:lnTo>
                  <a:lnTo>
                    <a:pt x="16617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CEF78"/>
                </a:gs>
                <a:gs pos="68000">
                  <a:srgbClr val="B8A704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2" name="자유형: 도형 3591">
              <a:extLst>
                <a:ext uri="{FF2B5EF4-FFF2-40B4-BE49-F238E27FC236}">
                  <a16:creationId xmlns:a16="http://schemas.microsoft.com/office/drawing/2014/main" id="{CA85F9A5-951C-4941-9183-18D06E61D4DC}"/>
                </a:ext>
              </a:extLst>
            </p:cNvPr>
            <p:cNvSpPr/>
            <p:nvPr/>
          </p:nvSpPr>
          <p:spPr>
            <a:xfrm>
              <a:off x="-9044039" y="3586163"/>
              <a:ext cx="579334" cy="1008319"/>
            </a:xfrm>
            <a:custGeom>
              <a:avLst/>
              <a:gdLst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620 w 553070"/>
                <a:gd name="connsiteY0" fmla="*/ 0 h 935831"/>
                <a:gd name="connsiteX1" fmla="*/ 305420 w 553070"/>
                <a:gd name="connsiteY1" fmla="*/ 614361 h 935831"/>
                <a:gd name="connsiteX2" fmla="*/ 488777 w 553070"/>
                <a:gd name="connsiteY2" fmla="*/ 823912 h 935831"/>
                <a:gd name="connsiteX3" fmla="*/ 553070 w 553070"/>
                <a:gd name="connsiteY3" fmla="*/ 888206 h 935831"/>
                <a:gd name="connsiteX4" fmla="*/ 453058 w 553070"/>
                <a:gd name="connsiteY4" fmla="*/ 935831 h 935831"/>
                <a:gd name="connsiteX5" fmla="*/ 491158 w 553070"/>
                <a:gd name="connsiteY5" fmla="*/ 881062 h 935831"/>
                <a:gd name="connsiteX6" fmla="*/ 620 w 553070"/>
                <a:gd name="connsiteY6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426244 w 552450"/>
                <a:gd name="connsiteY1" fmla="*/ 540542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426244 w 552450"/>
                <a:gd name="connsiteY1" fmla="*/ 540542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2011 w 554461"/>
                <a:gd name="connsiteY0" fmla="*/ 0 h 935831"/>
                <a:gd name="connsiteX1" fmla="*/ 428255 w 554461"/>
                <a:gd name="connsiteY1" fmla="*/ 540542 h 935831"/>
                <a:gd name="connsiteX2" fmla="*/ 490168 w 554461"/>
                <a:gd name="connsiteY2" fmla="*/ 823912 h 935831"/>
                <a:gd name="connsiteX3" fmla="*/ 554461 w 554461"/>
                <a:gd name="connsiteY3" fmla="*/ 888206 h 935831"/>
                <a:gd name="connsiteX4" fmla="*/ 454449 w 554461"/>
                <a:gd name="connsiteY4" fmla="*/ 935831 h 935831"/>
                <a:gd name="connsiteX5" fmla="*/ 492549 w 554461"/>
                <a:gd name="connsiteY5" fmla="*/ 881062 h 935831"/>
                <a:gd name="connsiteX6" fmla="*/ 2011 w 554461"/>
                <a:gd name="connsiteY6" fmla="*/ 0 h 935831"/>
                <a:gd name="connsiteX0" fmla="*/ 2011 w 554461"/>
                <a:gd name="connsiteY0" fmla="*/ 0 h 935831"/>
                <a:gd name="connsiteX1" fmla="*/ 349674 w 554461"/>
                <a:gd name="connsiteY1" fmla="*/ 590549 h 935831"/>
                <a:gd name="connsiteX2" fmla="*/ 490168 w 554461"/>
                <a:gd name="connsiteY2" fmla="*/ 823912 h 935831"/>
                <a:gd name="connsiteX3" fmla="*/ 554461 w 554461"/>
                <a:gd name="connsiteY3" fmla="*/ 888206 h 935831"/>
                <a:gd name="connsiteX4" fmla="*/ 454449 w 554461"/>
                <a:gd name="connsiteY4" fmla="*/ 935831 h 935831"/>
                <a:gd name="connsiteX5" fmla="*/ 492549 w 554461"/>
                <a:gd name="connsiteY5" fmla="*/ 881062 h 935831"/>
                <a:gd name="connsiteX6" fmla="*/ 2011 w 554461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381000 w 552450"/>
                <a:gd name="connsiteY5" fmla="*/ 869156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414 w 552864"/>
                <a:gd name="connsiteY0" fmla="*/ 0 h 962024"/>
                <a:gd name="connsiteX1" fmla="*/ 379034 w 552864"/>
                <a:gd name="connsiteY1" fmla="*/ 602455 h 962024"/>
                <a:gd name="connsiteX2" fmla="*/ 488571 w 552864"/>
                <a:gd name="connsiteY2" fmla="*/ 823912 h 962024"/>
                <a:gd name="connsiteX3" fmla="*/ 552864 w 552864"/>
                <a:gd name="connsiteY3" fmla="*/ 888206 h 962024"/>
                <a:gd name="connsiteX4" fmla="*/ 424277 w 552864"/>
                <a:gd name="connsiteY4" fmla="*/ 962024 h 962024"/>
                <a:gd name="connsiteX5" fmla="*/ 414 w 552864"/>
                <a:gd name="connsiteY5" fmla="*/ 0 h 962024"/>
                <a:gd name="connsiteX0" fmla="*/ 285 w 552735"/>
                <a:gd name="connsiteY0" fmla="*/ 0 h 962024"/>
                <a:gd name="connsiteX1" fmla="*/ 378905 w 552735"/>
                <a:gd name="connsiteY1" fmla="*/ 602455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5" h="962024">
                  <a:moveTo>
                    <a:pt x="285" y="0"/>
                  </a:moveTo>
                  <a:cubicBezTo>
                    <a:pt x="10604" y="313532"/>
                    <a:pt x="335248" y="558005"/>
                    <a:pt x="364617" y="611980"/>
                  </a:cubicBezTo>
                  <a:cubicBezTo>
                    <a:pt x="380492" y="643729"/>
                    <a:pt x="422562" y="780256"/>
                    <a:pt x="488442" y="823912"/>
                  </a:cubicBezTo>
                  <a:lnTo>
                    <a:pt x="552735" y="888206"/>
                  </a:lnTo>
                  <a:cubicBezTo>
                    <a:pt x="521780" y="919956"/>
                    <a:pt x="517016" y="949324"/>
                    <a:pt x="424148" y="962024"/>
                  </a:cubicBezTo>
                  <a:cubicBezTo>
                    <a:pt x="306672" y="676274"/>
                    <a:pt x="-10826" y="433387"/>
                    <a:pt x="285" y="0"/>
                  </a:cubicBezTo>
                  <a:close/>
                </a:path>
              </a:pathLst>
            </a:custGeom>
            <a:solidFill>
              <a:srgbClr val="B8A7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7" name="자유형: 도형 3596">
              <a:extLst>
                <a:ext uri="{FF2B5EF4-FFF2-40B4-BE49-F238E27FC236}">
                  <a16:creationId xmlns:a16="http://schemas.microsoft.com/office/drawing/2014/main" id="{A968E3A0-85AB-4538-8BB7-AB7A268B5F0D}"/>
                </a:ext>
              </a:extLst>
            </p:cNvPr>
            <p:cNvSpPr/>
            <p:nvPr/>
          </p:nvSpPr>
          <p:spPr>
            <a:xfrm>
              <a:off x="-8884181" y="5078943"/>
              <a:ext cx="406470" cy="212195"/>
            </a:xfrm>
            <a:custGeom>
              <a:avLst/>
              <a:gdLst>
                <a:gd name="connsiteX0" fmla="*/ 21431 w 359568"/>
                <a:gd name="connsiteY0" fmla="*/ 0 h 207169"/>
                <a:gd name="connsiteX1" fmla="*/ 0 w 359568"/>
                <a:gd name="connsiteY1" fmla="*/ 200025 h 207169"/>
                <a:gd name="connsiteX2" fmla="*/ 80962 w 359568"/>
                <a:gd name="connsiteY2" fmla="*/ 200025 h 207169"/>
                <a:gd name="connsiteX3" fmla="*/ 80962 w 359568"/>
                <a:gd name="connsiteY3" fmla="*/ 121444 h 207169"/>
                <a:gd name="connsiteX4" fmla="*/ 235743 w 359568"/>
                <a:gd name="connsiteY4" fmla="*/ 207169 h 207169"/>
                <a:gd name="connsiteX5" fmla="*/ 359568 w 359568"/>
                <a:gd name="connsiteY5" fmla="*/ 207169 h 207169"/>
                <a:gd name="connsiteX6" fmla="*/ 359568 w 359568"/>
                <a:gd name="connsiteY6" fmla="*/ 142875 h 207169"/>
                <a:gd name="connsiteX7" fmla="*/ 200025 w 359568"/>
                <a:gd name="connsiteY7" fmla="*/ 33337 h 207169"/>
                <a:gd name="connsiteX8" fmla="*/ 21431 w 359568"/>
                <a:gd name="connsiteY8" fmla="*/ 0 h 207169"/>
                <a:gd name="connsiteX0" fmla="*/ 29187 w 367324"/>
                <a:gd name="connsiteY0" fmla="*/ 0 h 207169"/>
                <a:gd name="connsiteX1" fmla="*/ 7756 w 367324"/>
                <a:gd name="connsiteY1" fmla="*/ 200025 h 207169"/>
                <a:gd name="connsiteX2" fmla="*/ 88718 w 367324"/>
                <a:gd name="connsiteY2" fmla="*/ 200025 h 207169"/>
                <a:gd name="connsiteX3" fmla="*/ 88718 w 367324"/>
                <a:gd name="connsiteY3" fmla="*/ 121444 h 207169"/>
                <a:gd name="connsiteX4" fmla="*/ 243499 w 367324"/>
                <a:gd name="connsiteY4" fmla="*/ 207169 h 207169"/>
                <a:gd name="connsiteX5" fmla="*/ 367324 w 367324"/>
                <a:gd name="connsiteY5" fmla="*/ 207169 h 207169"/>
                <a:gd name="connsiteX6" fmla="*/ 367324 w 367324"/>
                <a:gd name="connsiteY6" fmla="*/ 142875 h 207169"/>
                <a:gd name="connsiteX7" fmla="*/ 207781 w 367324"/>
                <a:gd name="connsiteY7" fmla="*/ 33337 h 207169"/>
                <a:gd name="connsiteX8" fmla="*/ 29187 w 367324"/>
                <a:gd name="connsiteY8" fmla="*/ 0 h 207169"/>
                <a:gd name="connsiteX0" fmla="*/ 21431 w 359568"/>
                <a:gd name="connsiteY0" fmla="*/ 0 h 207169"/>
                <a:gd name="connsiteX1" fmla="*/ 0 w 359568"/>
                <a:gd name="connsiteY1" fmla="*/ 200025 h 207169"/>
                <a:gd name="connsiteX2" fmla="*/ 80962 w 359568"/>
                <a:gd name="connsiteY2" fmla="*/ 200025 h 207169"/>
                <a:gd name="connsiteX3" fmla="*/ 80962 w 359568"/>
                <a:gd name="connsiteY3" fmla="*/ 121444 h 207169"/>
                <a:gd name="connsiteX4" fmla="*/ 235743 w 359568"/>
                <a:gd name="connsiteY4" fmla="*/ 207169 h 207169"/>
                <a:gd name="connsiteX5" fmla="*/ 359568 w 359568"/>
                <a:gd name="connsiteY5" fmla="*/ 207169 h 207169"/>
                <a:gd name="connsiteX6" fmla="*/ 359568 w 359568"/>
                <a:gd name="connsiteY6" fmla="*/ 142875 h 207169"/>
                <a:gd name="connsiteX7" fmla="*/ 200025 w 359568"/>
                <a:gd name="connsiteY7" fmla="*/ 33337 h 207169"/>
                <a:gd name="connsiteX8" fmla="*/ 21431 w 359568"/>
                <a:gd name="connsiteY8" fmla="*/ 0 h 207169"/>
                <a:gd name="connsiteX0" fmla="*/ 25830 w 363967"/>
                <a:gd name="connsiteY0" fmla="*/ 0 h 207169"/>
                <a:gd name="connsiteX1" fmla="*/ 4399 w 363967"/>
                <a:gd name="connsiteY1" fmla="*/ 200025 h 207169"/>
                <a:gd name="connsiteX2" fmla="*/ 85361 w 363967"/>
                <a:gd name="connsiteY2" fmla="*/ 200025 h 207169"/>
                <a:gd name="connsiteX3" fmla="*/ 85361 w 363967"/>
                <a:gd name="connsiteY3" fmla="*/ 121444 h 207169"/>
                <a:gd name="connsiteX4" fmla="*/ 240142 w 363967"/>
                <a:gd name="connsiteY4" fmla="*/ 207169 h 207169"/>
                <a:gd name="connsiteX5" fmla="*/ 363967 w 363967"/>
                <a:gd name="connsiteY5" fmla="*/ 207169 h 207169"/>
                <a:gd name="connsiteX6" fmla="*/ 363967 w 363967"/>
                <a:gd name="connsiteY6" fmla="*/ 142875 h 207169"/>
                <a:gd name="connsiteX7" fmla="*/ 204424 w 363967"/>
                <a:gd name="connsiteY7" fmla="*/ 33337 h 207169"/>
                <a:gd name="connsiteX8" fmla="*/ 25830 w 363967"/>
                <a:gd name="connsiteY8" fmla="*/ 0 h 207169"/>
                <a:gd name="connsiteX0" fmla="*/ 34247 w 372384"/>
                <a:gd name="connsiteY0" fmla="*/ 0 h 207169"/>
                <a:gd name="connsiteX1" fmla="*/ 12816 w 372384"/>
                <a:gd name="connsiteY1" fmla="*/ 200025 h 207169"/>
                <a:gd name="connsiteX2" fmla="*/ 93778 w 372384"/>
                <a:gd name="connsiteY2" fmla="*/ 200025 h 207169"/>
                <a:gd name="connsiteX3" fmla="*/ 93778 w 372384"/>
                <a:gd name="connsiteY3" fmla="*/ 121444 h 207169"/>
                <a:gd name="connsiteX4" fmla="*/ 248559 w 372384"/>
                <a:gd name="connsiteY4" fmla="*/ 207169 h 207169"/>
                <a:gd name="connsiteX5" fmla="*/ 372384 w 372384"/>
                <a:gd name="connsiteY5" fmla="*/ 207169 h 207169"/>
                <a:gd name="connsiteX6" fmla="*/ 372384 w 372384"/>
                <a:gd name="connsiteY6" fmla="*/ 142875 h 207169"/>
                <a:gd name="connsiteX7" fmla="*/ 212841 w 372384"/>
                <a:gd name="connsiteY7" fmla="*/ 33337 h 207169"/>
                <a:gd name="connsiteX8" fmla="*/ 34247 w 372384"/>
                <a:gd name="connsiteY8" fmla="*/ 0 h 207169"/>
                <a:gd name="connsiteX0" fmla="*/ 30490 w 368627"/>
                <a:gd name="connsiteY0" fmla="*/ 0 h 207169"/>
                <a:gd name="connsiteX1" fmla="*/ 9059 w 368627"/>
                <a:gd name="connsiteY1" fmla="*/ 200025 h 207169"/>
                <a:gd name="connsiteX2" fmla="*/ 90021 w 368627"/>
                <a:gd name="connsiteY2" fmla="*/ 200025 h 207169"/>
                <a:gd name="connsiteX3" fmla="*/ 90021 w 368627"/>
                <a:gd name="connsiteY3" fmla="*/ 121444 h 207169"/>
                <a:gd name="connsiteX4" fmla="*/ 244802 w 368627"/>
                <a:gd name="connsiteY4" fmla="*/ 207169 h 207169"/>
                <a:gd name="connsiteX5" fmla="*/ 368627 w 368627"/>
                <a:gd name="connsiteY5" fmla="*/ 207169 h 207169"/>
                <a:gd name="connsiteX6" fmla="*/ 368627 w 368627"/>
                <a:gd name="connsiteY6" fmla="*/ 142875 h 207169"/>
                <a:gd name="connsiteX7" fmla="*/ 209084 w 368627"/>
                <a:gd name="connsiteY7" fmla="*/ 33337 h 207169"/>
                <a:gd name="connsiteX8" fmla="*/ 30490 w 368627"/>
                <a:gd name="connsiteY8" fmla="*/ 0 h 207169"/>
                <a:gd name="connsiteX0" fmla="*/ 32550 w 370687"/>
                <a:gd name="connsiteY0" fmla="*/ 0 h 207169"/>
                <a:gd name="connsiteX1" fmla="*/ 11119 w 370687"/>
                <a:gd name="connsiteY1" fmla="*/ 200025 h 207169"/>
                <a:gd name="connsiteX2" fmla="*/ 92081 w 370687"/>
                <a:gd name="connsiteY2" fmla="*/ 200025 h 207169"/>
                <a:gd name="connsiteX3" fmla="*/ 92081 w 370687"/>
                <a:gd name="connsiteY3" fmla="*/ 121444 h 207169"/>
                <a:gd name="connsiteX4" fmla="*/ 246862 w 370687"/>
                <a:gd name="connsiteY4" fmla="*/ 207169 h 207169"/>
                <a:gd name="connsiteX5" fmla="*/ 370687 w 370687"/>
                <a:gd name="connsiteY5" fmla="*/ 207169 h 207169"/>
                <a:gd name="connsiteX6" fmla="*/ 370687 w 370687"/>
                <a:gd name="connsiteY6" fmla="*/ 142875 h 207169"/>
                <a:gd name="connsiteX7" fmla="*/ 211144 w 370687"/>
                <a:gd name="connsiteY7" fmla="*/ 33337 h 207169"/>
                <a:gd name="connsiteX8" fmla="*/ 32550 w 370687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88408"/>
                <a:gd name="connsiteY0" fmla="*/ 0 h 207169"/>
                <a:gd name="connsiteX1" fmla="*/ 14024 w 388408"/>
                <a:gd name="connsiteY1" fmla="*/ 200025 h 207169"/>
                <a:gd name="connsiteX2" fmla="*/ 94986 w 388408"/>
                <a:gd name="connsiteY2" fmla="*/ 200025 h 207169"/>
                <a:gd name="connsiteX3" fmla="*/ 94986 w 388408"/>
                <a:gd name="connsiteY3" fmla="*/ 121444 h 207169"/>
                <a:gd name="connsiteX4" fmla="*/ 249767 w 388408"/>
                <a:gd name="connsiteY4" fmla="*/ 207169 h 207169"/>
                <a:gd name="connsiteX5" fmla="*/ 373592 w 388408"/>
                <a:gd name="connsiteY5" fmla="*/ 207169 h 207169"/>
                <a:gd name="connsiteX6" fmla="*/ 373592 w 388408"/>
                <a:gd name="connsiteY6" fmla="*/ 142875 h 207169"/>
                <a:gd name="connsiteX7" fmla="*/ 214049 w 388408"/>
                <a:gd name="connsiteY7" fmla="*/ 33337 h 207169"/>
                <a:gd name="connsiteX8" fmla="*/ 35455 w 388408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843" h="207169">
                  <a:moveTo>
                    <a:pt x="35455" y="0"/>
                  </a:moveTo>
                  <a:cubicBezTo>
                    <a:pt x="-38364" y="52388"/>
                    <a:pt x="28313" y="104774"/>
                    <a:pt x="14024" y="200025"/>
                  </a:cubicBezTo>
                  <a:lnTo>
                    <a:pt x="94986" y="200025"/>
                  </a:lnTo>
                  <a:lnTo>
                    <a:pt x="94986" y="121444"/>
                  </a:lnTo>
                  <a:cubicBezTo>
                    <a:pt x="203730" y="135731"/>
                    <a:pt x="193410" y="173832"/>
                    <a:pt x="249767" y="207169"/>
                  </a:cubicBezTo>
                  <a:lnTo>
                    <a:pt x="373592" y="207169"/>
                  </a:lnTo>
                  <a:cubicBezTo>
                    <a:pt x="402167" y="195263"/>
                    <a:pt x="406929" y="164306"/>
                    <a:pt x="373592" y="142875"/>
                  </a:cubicBezTo>
                  <a:cubicBezTo>
                    <a:pt x="327555" y="125412"/>
                    <a:pt x="262468" y="115093"/>
                    <a:pt x="214049" y="33337"/>
                  </a:cubicBezTo>
                  <a:cubicBezTo>
                    <a:pt x="245005" y="76994"/>
                    <a:pt x="102130" y="65881"/>
                    <a:pt x="35455" y="0"/>
                  </a:cubicBezTo>
                  <a:close/>
                </a:path>
              </a:pathLst>
            </a:custGeom>
            <a:gradFill>
              <a:gsLst>
                <a:gs pos="0">
                  <a:srgbClr val="6C7F90"/>
                </a:gs>
                <a:gs pos="56000">
                  <a:srgbClr val="020004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84" name="자유형: 도형 3583">
              <a:extLst>
                <a:ext uri="{FF2B5EF4-FFF2-40B4-BE49-F238E27FC236}">
                  <a16:creationId xmlns:a16="http://schemas.microsoft.com/office/drawing/2014/main" id="{1464C922-869F-482B-AD1C-EDBF13CF3341}"/>
                </a:ext>
              </a:extLst>
            </p:cNvPr>
            <p:cNvSpPr/>
            <p:nvPr/>
          </p:nvSpPr>
          <p:spPr>
            <a:xfrm>
              <a:off x="-9184624" y="3440229"/>
              <a:ext cx="376380" cy="160221"/>
            </a:xfrm>
            <a:custGeom>
              <a:avLst/>
              <a:gdLst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27604 w 375267"/>
                <a:gd name="connsiteY0" fmla="*/ 0 h 171450"/>
                <a:gd name="connsiteX1" fmla="*/ 8554 w 375267"/>
                <a:gd name="connsiteY1" fmla="*/ 76200 h 171450"/>
                <a:gd name="connsiteX2" fmla="*/ 356217 w 375267"/>
                <a:gd name="connsiteY2" fmla="*/ 171450 h 171450"/>
                <a:gd name="connsiteX3" fmla="*/ 375267 w 375267"/>
                <a:gd name="connsiteY3" fmla="*/ 142875 h 171450"/>
                <a:gd name="connsiteX4" fmla="*/ 27604 w 375267"/>
                <a:gd name="connsiteY4" fmla="*/ 0 h 171450"/>
                <a:gd name="connsiteX0" fmla="*/ 27604 w 375267"/>
                <a:gd name="connsiteY0" fmla="*/ 0 h 171450"/>
                <a:gd name="connsiteX1" fmla="*/ 8554 w 375267"/>
                <a:gd name="connsiteY1" fmla="*/ 76200 h 171450"/>
                <a:gd name="connsiteX2" fmla="*/ 356217 w 375267"/>
                <a:gd name="connsiteY2" fmla="*/ 171450 h 171450"/>
                <a:gd name="connsiteX3" fmla="*/ 375267 w 375267"/>
                <a:gd name="connsiteY3" fmla="*/ 142875 h 171450"/>
                <a:gd name="connsiteX4" fmla="*/ 27604 w 375267"/>
                <a:gd name="connsiteY4" fmla="*/ 0 h 171450"/>
                <a:gd name="connsiteX0" fmla="*/ 31054 w 373955"/>
                <a:gd name="connsiteY0" fmla="*/ 0 h 166688"/>
                <a:gd name="connsiteX1" fmla="*/ 7242 w 373955"/>
                <a:gd name="connsiteY1" fmla="*/ 71438 h 166688"/>
                <a:gd name="connsiteX2" fmla="*/ 354905 w 373955"/>
                <a:gd name="connsiteY2" fmla="*/ 166688 h 166688"/>
                <a:gd name="connsiteX3" fmla="*/ 373955 w 373955"/>
                <a:gd name="connsiteY3" fmla="*/ 138113 h 166688"/>
                <a:gd name="connsiteX4" fmla="*/ 31054 w 373955"/>
                <a:gd name="connsiteY4" fmla="*/ 0 h 166688"/>
                <a:gd name="connsiteX0" fmla="*/ 31054 w 373955"/>
                <a:gd name="connsiteY0" fmla="*/ 0 h 166688"/>
                <a:gd name="connsiteX1" fmla="*/ 7242 w 373955"/>
                <a:gd name="connsiteY1" fmla="*/ 71438 h 166688"/>
                <a:gd name="connsiteX2" fmla="*/ 354905 w 373955"/>
                <a:gd name="connsiteY2" fmla="*/ 166688 h 166688"/>
                <a:gd name="connsiteX3" fmla="*/ 373955 w 373955"/>
                <a:gd name="connsiteY3" fmla="*/ 138113 h 166688"/>
                <a:gd name="connsiteX4" fmla="*/ 31054 w 373955"/>
                <a:gd name="connsiteY4" fmla="*/ 0 h 166688"/>
                <a:gd name="connsiteX0" fmla="*/ 21762 w 364663"/>
                <a:gd name="connsiteY0" fmla="*/ 0 h 166688"/>
                <a:gd name="connsiteX1" fmla="*/ 12237 w 364663"/>
                <a:gd name="connsiteY1" fmla="*/ 71438 h 166688"/>
                <a:gd name="connsiteX2" fmla="*/ 345613 w 364663"/>
                <a:gd name="connsiteY2" fmla="*/ 166688 h 166688"/>
                <a:gd name="connsiteX3" fmla="*/ 364663 w 364663"/>
                <a:gd name="connsiteY3" fmla="*/ 138113 h 166688"/>
                <a:gd name="connsiteX4" fmla="*/ 21762 w 364663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16682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16682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23826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23826 h 145257"/>
                <a:gd name="connsiteX4" fmla="*/ 20539 w 372965"/>
                <a:gd name="connsiteY4" fmla="*/ 0 h 145257"/>
                <a:gd name="connsiteX0" fmla="*/ 20539 w 359265"/>
                <a:gd name="connsiteY0" fmla="*/ 0 h 145257"/>
                <a:gd name="connsiteX1" fmla="*/ 13395 w 359265"/>
                <a:gd name="connsiteY1" fmla="*/ 50007 h 145257"/>
                <a:gd name="connsiteX2" fmla="*/ 353915 w 359265"/>
                <a:gd name="connsiteY2" fmla="*/ 145257 h 145257"/>
                <a:gd name="connsiteX3" fmla="*/ 359265 w 359265"/>
                <a:gd name="connsiteY3" fmla="*/ 119178 h 145257"/>
                <a:gd name="connsiteX4" fmla="*/ 20539 w 359265"/>
                <a:gd name="connsiteY4" fmla="*/ 0 h 145257"/>
                <a:gd name="connsiteX0" fmla="*/ 20539 w 359265"/>
                <a:gd name="connsiteY0" fmla="*/ 0 h 145257"/>
                <a:gd name="connsiteX1" fmla="*/ 13395 w 359265"/>
                <a:gd name="connsiteY1" fmla="*/ 50007 h 145257"/>
                <a:gd name="connsiteX2" fmla="*/ 353915 w 359265"/>
                <a:gd name="connsiteY2" fmla="*/ 145257 h 145257"/>
                <a:gd name="connsiteX3" fmla="*/ 359265 w 359265"/>
                <a:gd name="connsiteY3" fmla="*/ 119178 h 145257"/>
                <a:gd name="connsiteX4" fmla="*/ 20539 w 359265"/>
                <a:gd name="connsiteY4" fmla="*/ 0 h 145257"/>
                <a:gd name="connsiteX0" fmla="*/ 19455 w 360465"/>
                <a:gd name="connsiteY0" fmla="*/ 0 h 135961"/>
                <a:gd name="connsiteX1" fmla="*/ 14595 w 360465"/>
                <a:gd name="connsiteY1" fmla="*/ 40711 h 135961"/>
                <a:gd name="connsiteX2" fmla="*/ 355115 w 360465"/>
                <a:gd name="connsiteY2" fmla="*/ 135961 h 135961"/>
                <a:gd name="connsiteX3" fmla="*/ 360465 w 360465"/>
                <a:gd name="connsiteY3" fmla="*/ 109882 h 135961"/>
                <a:gd name="connsiteX4" fmla="*/ 19455 w 360465"/>
                <a:gd name="connsiteY4" fmla="*/ 0 h 135961"/>
                <a:gd name="connsiteX0" fmla="*/ 19455 w 360465"/>
                <a:gd name="connsiteY0" fmla="*/ 0 h 145257"/>
                <a:gd name="connsiteX1" fmla="*/ 14595 w 360465"/>
                <a:gd name="connsiteY1" fmla="*/ 50007 h 145257"/>
                <a:gd name="connsiteX2" fmla="*/ 355115 w 360465"/>
                <a:gd name="connsiteY2" fmla="*/ 145257 h 145257"/>
                <a:gd name="connsiteX3" fmla="*/ 360465 w 360465"/>
                <a:gd name="connsiteY3" fmla="*/ 119178 h 145257"/>
                <a:gd name="connsiteX4" fmla="*/ 19455 w 360465"/>
                <a:gd name="connsiteY4" fmla="*/ 0 h 145257"/>
                <a:gd name="connsiteX0" fmla="*/ 19455 w 360465"/>
                <a:gd name="connsiteY0" fmla="*/ 0 h 152230"/>
                <a:gd name="connsiteX1" fmla="*/ 14595 w 360465"/>
                <a:gd name="connsiteY1" fmla="*/ 50007 h 152230"/>
                <a:gd name="connsiteX2" fmla="*/ 348264 w 360465"/>
                <a:gd name="connsiteY2" fmla="*/ 152230 h 152230"/>
                <a:gd name="connsiteX3" fmla="*/ 360465 w 360465"/>
                <a:gd name="connsiteY3" fmla="*/ 119178 h 152230"/>
                <a:gd name="connsiteX4" fmla="*/ 19455 w 360465"/>
                <a:gd name="connsiteY4" fmla="*/ 0 h 152230"/>
                <a:gd name="connsiteX0" fmla="*/ 19455 w 360465"/>
                <a:gd name="connsiteY0" fmla="*/ 0 h 152230"/>
                <a:gd name="connsiteX1" fmla="*/ 14595 w 360465"/>
                <a:gd name="connsiteY1" fmla="*/ 50007 h 152230"/>
                <a:gd name="connsiteX2" fmla="*/ 348264 w 360465"/>
                <a:gd name="connsiteY2" fmla="*/ 152230 h 152230"/>
                <a:gd name="connsiteX3" fmla="*/ 360465 w 360465"/>
                <a:gd name="connsiteY3" fmla="*/ 119178 h 152230"/>
                <a:gd name="connsiteX4" fmla="*/ 19455 w 360465"/>
                <a:gd name="connsiteY4" fmla="*/ 0 h 152230"/>
                <a:gd name="connsiteX0" fmla="*/ 15797 w 356807"/>
                <a:gd name="connsiteY0" fmla="*/ 0 h 152230"/>
                <a:gd name="connsiteX1" fmla="*/ 10937 w 356807"/>
                <a:gd name="connsiteY1" fmla="*/ 50007 h 152230"/>
                <a:gd name="connsiteX2" fmla="*/ 344606 w 356807"/>
                <a:gd name="connsiteY2" fmla="*/ 152230 h 152230"/>
                <a:gd name="connsiteX3" fmla="*/ 356807 w 356807"/>
                <a:gd name="connsiteY3" fmla="*/ 119178 h 152230"/>
                <a:gd name="connsiteX4" fmla="*/ 15797 w 356807"/>
                <a:gd name="connsiteY4" fmla="*/ 0 h 152230"/>
                <a:gd name="connsiteX0" fmla="*/ 10020 w 351030"/>
                <a:gd name="connsiteY0" fmla="*/ 0 h 152230"/>
                <a:gd name="connsiteX1" fmla="*/ 5160 w 351030"/>
                <a:gd name="connsiteY1" fmla="*/ 50007 h 152230"/>
                <a:gd name="connsiteX2" fmla="*/ 338829 w 351030"/>
                <a:gd name="connsiteY2" fmla="*/ 152230 h 152230"/>
                <a:gd name="connsiteX3" fmla="*/ 351030 w 351030"/>
                <a:gd name="connsiteY3" fmla="*/ 119178 h 152230"/>
                <a:gd name="connsiteX4" fmla="*/ 10020 w 351030"/>
                <a:gd name="connsiteY4" fmla="*/ 0 h 15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30" h="152230">
                  <a:moveTo>
                    <a:pt x="10020" y="0"/>
                  </a:moveTo>
                  <a:cubicBezTo>
                    <a:pt x="-6441" y="22961"/>
                    <a:pt x="1495" y="38894"/>
                    <a:pt x="5160" y="50007"/>
                  </a:cubicBezTo>
                  <a:cubicBezTo>
                    <a:pt x="125811" y="100807"/>
                    <a:pt x="151504" y="125242"/>
                    <a:pt x="338829" y="152230"/>
                  </a:cubicBezTo>
                  <a:cubicBezTo>
                    <a:pt x="354314" y="145862"/>
                    <a:pt x="346963" y="130195"/>
                    <a:pt x="351030" y="119178"/>
                  </a:cubicBezTo>
                  <a:cubicBezTo>
                    <a:pt x="236634" y="75293"/>
                    <a:pt x="150513" y="29369"/>
                    <a:pt x="10020" y="0"/>
                  </a:cubicBezTo>
                  <a:close/>
                </a:path>
              </a:pathLst>
            </a:custGeom>
            <a:gradFill>
              <a:gsLst>
                <a:gs pos="0">
                  <a:srgbClr val="FAE732"/>
                </a:gs>
                <a:gs pos="100000">
                  <a:srgbClr val="B8A704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8" name="자유형: 도형 3597">
              <a:extLst>
                <a:ext uri="{FF2B5EF4-FFF2-40B4-BE49-F238E27FC236}">
                  <a16:creationId xmlns:a16="http://schemas.microsoft.com/office/drawing/2014/main" id="{CBAD0633-5A29-497D-A2E0-AE4AE68CCA8D}"/>
                </a:ext>
              </a:extLst>
            </p:cNvPr>
            <p:cNvSpPr/>
            <p:nvPr/>
          </p:nvSpPr>
          <p:spPr>
            <a:xfrm>
              <a:off x="-8742159" y="5153026"/>
              <a:ext cx="148228" cy="86960"/>
            </a:xfrm>
            <a:custGeom>
              <a:avLst/>
              <a:gdLst>
                <a:gd name="connsiteX0" fmla="*/ 40481 w 178594"/>
                <a:gd name="connsiteY0" fmla="*/ 0 h 116682"/>
                <a:gd name="connsiteX1" fmla="*/ 0 w 178594"/>
                <a:gd name="connsiteY1" fmla="*/ 52388 h 116682"/>
                <a:gd name="connsiteX2" fmla="*/ 102394 w 178594"/>
                <a:gd name="connsiteY2" fmla="*/ 83344 h 116682"/>
                <a:gd name="connsiteX3" fmla="*/ 140494 w 178594"/>
                <a:gd name="connsiteY3" fmla="*/ 116682 h 116682"/>
                <a:gd name="connsiteX4" fmla="*/ 178594 w 178594"/>
                <a:gd name="connsiteY4" fmla="*/ 78582 h 116682"/>
                <a:gd name="connsiteX5" fmla="*/ 107156 w 178594"/>
                <a:gd name="connsiteY5" fmla="*/ 21432 h 116682"/>
                <a:gd name="connsiteX6" fmla="*/ 40481 w 178594"/>
                <a:gd name="connsiteY6" fmla="*/ 0 h 116682"/>
                <a:gd name="connsiteX0" fmla="*/ 33337 w 178594"/>
                <a:gd name="connsiteY0" fmla="*/ 0 h 107157"/>
                <a:gd name="connsiteX1" fmla="*/ 0 w 178594"/>
                <a:gd name="connsiteY1" fmla="*/ 42863 h 107157"/>
                <a:gd name="connsiteX2" fmla="*/ 102394 w 178594"/>
                <a:gd name="connsiteY2" fmla="*/ 73819 h 107157"/>
                <a:gd name="connsiteX3" fmla="*/ 140494 w 178594"/>
                <a:gd name="connsiteY3" fmla="*/ 107157 h 107157"/>
                <a:gd name="connsiteX4" fmla="*/ 178594 w 178594"/>
                <a:gd name="connsiteY4" fmla="*/ 69057 h 107157"/>
                <a:gd name="connsiteX5" fmla="*/ 107156 w 178594"/>
                <a:gd name="connsiteY5" fmla="*/ 11907 h 107157"/>
                <a:gd name="connsiteX6" fmla="*/ 33337 w 178594"/>
                <a:gd name="connsiteY6" fmla="*/ 0 h 107157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2387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2387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9531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4775"/>
                <a:gd name="connsiteX1" fmla="*/ 0 w 178594"/>
                <a:gd name="connsiteY1" fmla="*/ 35719 h 104775"/>
                <a:gd name="connsiteX2" fmla="*/ 80963 w 178594"/>
                <a:gd name="connsiteY2" fmla="*/ 59531 h 104775"/>
                <a:gd name="connsiteX3" fmla="*/ 128588 w 178594"/>
                <a:gd name="connsiteY3" fmla="*/ 104775 h 104775"/>
                <a:gd name="connsiteX4" fmla="*/ 178594 w 178594"/>
                <a:gd name="connsiteY4" fmla="*/ 61913 h 104775"/>
                <a:gd name="connsiteX5" fmla="*/ 107156 w 178594"/>
                <a:gd name="connsiteY5" fmla="*/ 4763 h 104775"/>
                <a:gd name="connsiteX6" fmla="*/ 33337 w 178594"/>
                <a:gd name="connsiteY6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594" h="104775">
                  <a:moveTo>
                    <a:pt x="33337" y="0"/>
                  </a:moveTo>
                  <a:lnTo>
                    <a:pt x="0" y="35719"/>
                  </a:lnTo>
                  <a:cubicBezTo>
                    <a:pt x="26988" y="41275"/>
                    <a:pt x="53975" y="44450"/>
                    <a:pt x="80963" y="59531"/>
                  </a:cubicBezTo>
                  <a:lnTo>
                    <a:pt x="128588" y="104775"/>
                  </a:lnTo>
                  <a:lnTo>
                    <a:pt x="178594" y="61913"/>
                  </a:lnTo>
                  <a:cubicBezTo>
                    <a:pt x="154781" y="42863"/>
                    <a:pt x="119062" y="28576"/>
                    <a:pt x="107156" y="4763"/>
                  </a:cubicBezTo>
                  <a:cubicBezTo>
                    <a:pt x="82550" y="3175"/>
                    <a:pt x="60324" y="8732"/>
                    <a:pt x="33337" y="0"/>
                  </a:cubicBezTo>
                  <a:close/>
                </a:path>
              </a:pathLst>
            </a:custGeom>
            <a:solidFill>
              <a:srgbClr val="475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2" name="자유형: 도형 3601">
              <a:extLst>
                <a:ext uri="{FF2B5EF4-FFF2-40B4-BE49-F238E27FC236}">
                  <a16:creationId xmlns:a16="http://schemas.microsoft.com/office/drawing/2014/main" id="{E85378D5-8EBD-40F9-8429-06A8F11CFDCA}"/>
                </a:ext>
              </a:extLst>
            </p:cNvPr>
            <p:cNvSpPr/>
            <p:nvPr/>
          </p:nvSpPr>
          <p:spPr>
            <a:xfrm>
              <a:off x="-8162925" y="3517106"/>
              <a:ext cx="264319" cy="69057"/>
            </a:xfrm>
            <a:custGeom>
              <a:avLst/>
              <a:gdLst>
                <a:gd name="connsiteX0" fmla="*/ 42862 w 264319"/>
                <a:gd name="connsiteY0" fmla="*/ 2382 h 69057"/>
                <a:gd name="connsiteX1" fmla="*/ 157162 w 264319"/>
                <a:gd name="connsiteY1" fmla="*/ 0 h 69057"/>
                <a:gd name="connsiteX2" fmla="*/ 166687 w 264319"/>
                <a:gd name="connsiteY2" fmla="*/ 9525 h 69057"/>
                <a:gd name="connsiteX3" fmla="*/ 264319 w 264319"/>
                <a:gd name="connsiteY3" fmla="*/ 11907 h 69057"/>
                <a:gd name="connsiteX4" fmla="*/ 261937 w 264319"/>
                <a:gd name="connsiteY4" fmla="*/ 28575 h 69057"/>
                <a:gd name="connsiteX5" fmla="*/ 264319 w 264319"/>
                <a:gd name="connsiteY5" fmla="*/ 30957 h 69057"/>
                <a:gd name="connsiteX6" fmla="*/ 219075 w 264319"/>
                <a:gd name="connsiteY6" fmla="*/ 64294 h 69057"/>
                <a:gd name="connsiteX7" fmla="*/ 142875 w 264319"/>
                <a:gd name="connsiteY7" fmla="*/ 64294 h 69057"/>
                <a:gd name="connsiteX8" fmla="*/ 64294 w 264319"/>
                <a:gd name="connsiteY8" fmla="*/ 69057 h 69057"/>
                <a:gd name="connsiteX9" fmla="*/ 2381 w 264319"/>
                <a:gd name="connsiteY9" fmla="*/ 64294 h 69057"/>
                <a:gd name="connsiteX10" fmla="*/ 0 w 264319"/>
                <a:gd name="connsiteY10" fmla="*/ 42863 h 69057"/>
                <a:gd name="connsiteX11" fmla="*/ 42862 w 264319"/>
                <a:gd name="connsiteY11" fmla="*/ 2382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19" h="69057">
                  <a:moveTo>
                    <a:pt x="42862" y="2382"/>
                  </a:moveTo>
                  <a:lnTo>
                    <a:pt x="157162" y="0"/>
                  </a:lnTo>
                  <a:lnTo>
                    <a:pt x="166687" y="9525"/>
                  </a:lnTo>
                  <a:lnTo>
                    <a:pt x="264319" y="11907"/>
                  </a:lnTo>
                  <a:lnTo>
                    <a:pt x="261937" y="28575"/>
                  </a:lnTo>
                  <a:lnTo>
                    <a:pt x="264319" y="30957"/>
                  </a:lnTo>
                  <a:lnTo>
                    <a:pt x="219075" y="64294"/>
                  </a:lnTo>
                  <a:lnTo>
                    <a:pt x="142875" y="64294"/>
                  </a:lnTo>
                  <a:lnTo>
                    <a:pt x="64294" y="69057"/>
                  </a:lnTo>
                  <a:lnTo>
                    <a:pt x="2381" y="64294"/>
                  </a:lnTo>
                  <a:lnTo>
                    <a:pt x="0" y="42863"/>
                  </a:lnTo>
                  <a:lnTo>
                    <a:pt x="42862" y="2382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36000">
                  <a:srgbClr val="AD6E4F"/>
                </a:gs>
                <a:gs pos="0">
                  <a:srgbClr val="D6B5A2"/>
                </a:gs>
              </a:gsLst>
              <a:lin ang="5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6" name="자유형: 도형 3605">
              <a:extLst>
                <a:ext uri="{FF2B5EF4-FFF2-40B4-BE49-F238E27FC236}">
                  <a16:creationId xmlns:a16="http://schemas.microsoft.com/office/drawing/2014/main" id="{234E4879-448A-4085-BC2C-B22E5B2D945D}"/>
                </a:ext>
              </a:extLst>
            </p:cNvPr>
            <p:cNvSpPr/>
            <p:nvPr/>
          </p:nvSpPr>
          <p:spPr>
            <a:xfrm>
              <a:off x="-9541912" y="4215380"/>
              <a:ext cx="273843" cy="342707"/>
            </a:xfrm>
            <a:custGeom>
              <a:avLst/>
              <a:gdLst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95250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7143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190500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3363 w 273843"/>
                <a:gd name="connsiteY11" fmla="*/ 223838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8601 w 273843"/>
                <a:gd name="connsiteY11" fmla="*/ 20716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38124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7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843" h="342707">
                  <a:moveTo>
                    <a:pt x="247650" y="40482"/>
                  </a:moveTo>
                  <a:cubicBezTo>
                    <a:pt x="224631" y="7938"/>
                    <a:pt x="163512" y="15876"/>
                    <a:pt x="121443" y="0"/>
                  </a:cubicBezTo>
                  <a:cubicBezTo>
                    <a:pt x="96837" y="23813"/>
                    <a:pt x="91281" y="47625"/>
                    <a:pt x="76200" y="71438"/>
                  </a:cubicBezTo>
                  <a:lnTo>
                    <a:pt x="90487" y="92869"/>
                  </a:lnTo>
                  <a:lnTo>
                    <a:pt x="173831" y="78582"/>
                  </a:lnTo>
                  <a:lnTo>
                    <a:pt x="133350" y="85725"/>
                  </a:lnTo>
                  <a:lnTo>
                    <a:pt x="7143" y="178594"/>
                  </a:lnTo>
                  <a:lnTo>
                    <a:pt x="0" y="214313"/>
                  </a:lnTo>
                  <a:lnTo>
                    <a:pt x="0" y="323850"/>
                  </a:lnTo>
                  <a:cubicBezTo>
                    <a:pt x="15081" y="329406"/>
                    <a:pt x="15875" y="349251"/>
                    <a:pt x="45243" y="340519"/>
                  </a:cubicBezTo>
                  <a:cubicBezTo>
                    <a:pt x="84930" y="292894"/>
                    <a:pt x="100806" y="283369"/>
                    <a:pt x="128587" y="254794"/>
                  </a:cubicBezTo>
                  <a:cubicBezTo>
                    <a:pt x="173831" y="250031"/>
                    <a:pt x="204789" y="235744"/>
                    <a:pt x="235745" y="226219"/>
                  </a:cubicBezTo>
                  <a:cubicBezTo>
                    <a:pt x="231776" y="195263"/>
                    <a:pt x="223043" y="185737"/>
                    <a:pt x="245267" y="133350"/>
                  </a:cubicBezTo>
                  <a:lnTo>
                    <a:pt x="273843" y="92869"/>
                  </a:lnTo>
                  <a:lnTo>
                    <a:pt x="247650" y="40482"/>
                  </a:lnTo>
                  <a:close/>
                </a:path>
              </a:pathLst>
            </a:custGeom>
            <a:solidFill>
              <a:srgbClr val="06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7" name="자유형: 도형 3606">
              <a:extLst>
                <a:ext uri="{FF2B5EF4-FFF2-40B4-BE49-F238E27FC236}">
                  <a16:creationId xmlns:a16="http://schemas.microsoft.com/office/drawing/2014/main" id="{66036ED6-ABA9-4780-900A-ACE8B587D3CA}"/>
                </a:ext>
              </a:extLst>
            </p:cNvPr>
            <p:cNvSpPr/>
            <p:nvPr/>
          </p:nvSpPr>
          <p:spPr>
            <a:xfrm>
              <a:off x="-9432131" y="4288631"/>
              <a:ext cx="147638" cy="197644"/>
            </a:xfrm>
            <a:custGeom>
              <a:avLst/>
              <a:gdLst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16668 w 152400"/>
                <a:gd name="connsiteY9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40481 w 152400"/>
                <a:gd name="connsiteY9" fmla="*/ 42863 h 197644"/>
                <a:gd name="connsiteX10" fmla="*/ 16668 w 152400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61912 w 147638"/>
                <a:gd name="connsiteY3" fmla="*/ 154781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7637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52399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638" h="197644">
                  <a:moveTo>
                    <a:pt x="16668" y="92869"/>
                  </a:moveTo>
                  <a:cubicBezTo>
                    <a:pt x="46036" y="98425"/>
                    <a:pt x="42069" y="118269"/>
                    <a:pt x="33338" y="138113"/>
                  </a:cubicBezTo>
                  <a:lnTo>
                    <a:pt x="0" y="197644"/>
                  </a:lnTo>
                  <a:lnTo>
                    <a:pt x="59531" y="152399"/>
                  </a:lnTo>
                  <a:lnTo>
                    <a:pt x="90487" y="130969"/>
                  </a:lnTo>
                  <a:lnTo>
                    <a:pt x="104775" y="80963"/>
                  </a:lnTo>
                  <a:lnTo>
                    <a:pt x="147638" y="2382"/>
                  </a:lnTo>
                  <a:lnTo>
                    <a:pt x="138112" y="0"/>
                  </a:lnTo>
                  <a:lnTo>
                    <a:pt x="100012" y="47625"/>
                  </a:lnTo>
                  <a:cubicBezTo>
                    <a:pt x="77787" y="70643"/>
                    <a:pt x="65087" y="55563"/>
                    <a:pt x="40481" y="42863"/>
                  </a:cubicBezTo>
                  <a:lnTo>
                    <a:pt x="16668" y="92869"/>
                  </a:lnTo>
                  <a:close/>
                </a:path>
              </a:pathLst>
            </a:custGeom>
            <a:solidFill>
              <a:srgbClr val="475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8" name="자유형: 도형 3607">
              <a:extLst>
                <a:ext uri="{FF2B5EF4-FFF2-40B4-BE49-F238E27FC236}">
                  <a16:creationId xmlns:a16="http://schemas.microsoft.com/office/drawing/2014/main" id="{4BBD67ED-1A7A-4C00-892F-2BEC9A1F7D66}"/>
                </a:ext>
              </a:extLst>
            </p:cNvPr>
            <p:cNvSpPr/>
            <p:nvPr/>
          </p:nvSpPr>
          <p:spPr>
            <a:xfrm>
              <a:off x="-9538246" y="4347919"/>
              <a:ext cx="121674" cy="197616"/>
            </a:xfrm>
            <a:custGeom>
              <a:avLst/>
              <a:gdLst>
                <a:gd name="connsiteX0" fmla="*/ 102393 w 102393"/>
                <a:gd name="connsiteY0" fmla="*/ 0 h 180975"/>
                <a:gd name="connsiteX1" fmla="*/ 0 w 102393"/>
                <a:gd name="connsiteY1" fmla="*/ 83344 h 180975"/>
                <a:gd name="connsiteX2" fmla="*/ 4762 w 102393"/>
                <a:gd name="connsiteY2" fmla="*/ 180975 h 180975"/>
                <a:gd name="connsiteX3" fmla="*/ 102393 w 102393"/>
                <a:gd name="connsiteY3" fmla="*/ 0 h 180975"/>
                <a:gd name="connsiteX0" fmla="*/ 102393 w 102393"/>
                <a:gd name="connsiteY0" fmla="*/ 1558 h 182533"/>
                <a:gd name="connsiteX1" fmla="*/ 0 w 102393"/>
                <a:gd name="connsiteY1" fmla="*/ 84902 h 182533"/>
                <a:gd name="connsiteX2" fmla="*/ 4762 w 102393"/>
                <a:gd name="connsiteY2" fmla="*/ 182533 h 182533"/>
                <a:gd name="connsiteX3" fmla="*/ 102393 w 102393"/>
                <a:gd name="connsiteY3" fmla="*/ 1558 h 182533"/>
                <a:gd name="connsiteX0" fmla="*/ 102393 w 102393"/>
                <a:gd name="connsiteY0" fmla="*/ 1432 h 182407"/>
                <a:gd name="connsiteX1" fmla="*/ 0 w 102393"/>
                <a:gd name="connsiteY1" fmla="*/ 84776 h 182407"/>
                <a:gd name="connsiteX2" fmla="*/ 4762 w 102393"/>
                <a:gd name="connsiteY2" fmla="*/ 182407 h 182407"/>
                <a:gd name="connsiteX3" fmla="*/ 102393 w 102393"/>
                <a:gd name="connsiteY3" fmla="*/ 1432 h 182407"/>
                <a:gd name="connsiteX0" fmla="*/ 102393 w 102393"/>
                <a:gd name="connsiteY0" fmla="*/ 1432 h 199425"/>
                <a:gd name="connsiteX1" fmla="*/ 0 w 102393"/>
                <a:gd name="connsiteY1" fmla="*/ 84776 h 199425"/>
                <a:gd name="connsiteX2" fmla="*/ 4762 w 102393"/>
                <a:gd name="connsiteY2" fmla="*/ 182407 h 199425"/>
                <a:gd name="connsiteX3" fmla="*/ 102393 w 102393"/>
                <a:gd name="connsiteY3" fmla="*/ 1432 h 199425"/>
                <a:gd name="connsiteX0" fmla="*/ 102393 w 133498"/>
                <a:gd name="connsiteY0" fmla="*/ 7729 h 188704"/>
                <a:gd name="connsiteX1" fmla="*/ 0 w 133498"/>
                <a:gd name="connsiteY1" fmla="*/ 91073 h 188704"/>
                <a:gd name="connsiteX2" fmla="*/ 4762 w 133498"/>
                <a:gd name="connsiteY2" fmla="*/ 188704 h 188704"/>
                <a:gd name="connsiteX3" fmla="*/ 128587 w 133498"/>
                <a:gd name="connsiteY3" fmla="*/ 22016 h 188704"/>
                <a:gd name="connsiteX4" fmla="*/ 102393 w 133498"/>
                <a:gd name="connsiteY4" fmla="*/ 7729 h 188704"/>
                <a:gd name="connsiteX0" fmla="*/ 102393 w 133498"/>
                <a:gd name="connsiteY0" fmla="*/ 7729 h 200719"/>
                <a:gd name="connsiteX1" fmla="*/ 0 w 133498"/>
                <a:gd name="connsiteY1" fmla="*/ 91073 h 200719"/>
                <a:gd name="connsiteX2" fmla="*/ 4762 w 133498"/>
                <a:gd name="connsiteY2" fmla="*/ 188704 h 200719"/>
                <a:gd name="connsiteX3" fmla="*/ 128587 w 133498"/>
                <a:gd name="connsiteY3" fmla="*/ 22016 h 200719"/>
                <a:gd name="connsiteX4" fmla="*/ 102393 w 133498"/>
                <a:gd name="connsiteY4" fmla="*/ 7729 h 200719"/>
                <a:gd name="connsiteX0" fmla="*/ 102393 w 133498"/>
                <a:gd name="connsiteY0" fmla="*/ 7729 h 200719"/>
                <a:gd name="connsiteX1" fmla="*/ 0 w 133498"/>
                <a:gd name="connsiteY1" fmla="*/ 91073 h 200719"/>
                <a:gd name="connsiteX2" fmla="*/ 4762 w 133498"/>
                <a:gd name="connsiteY2" fmla="*/ 188704 h 200719"/>
                <a:gd name="connsiteX3" fmla="*/ 128587 w 133498"/>
                <a:gd name="connsiteY3" fmla="*/ 22016 h 200719"/>
                <a:gd name="connsiteX4" fmla="*/ 102393 w 133498"/>
                <a:gd name="connsiteY4" fmla="*/ 7729 h 200719"/>
                <a:gd name="connsiteX0" fmla="*/ 102393 w 128587"/>
                <a:gd name="connsiteY0" fmla="*/ 3533 h 196523"/>
                <a:gd name="connsiteX1" fmla="*/ 0 w 128587"/>
                <a:gd name="connsiteY1" fmla="*/ 86877 h 196523"/>
                <a:gd name="connsiteX2" fmla="*/ 4762 w 128587"/>
                <a:gd name="connsiteY2" fmla="*/ 184508 h 196523"/>
                <a:gd name="connsiteX3" fmla="*/ 128587 w 128587"/>
                <a:gd name="connsiteY3" fmla="*/ 17820 h 196523"/>
                <a:gd name="connsiteX4" fmla="*/ 102393 w 128587"/>
                <a:gd name="connsiteY4" fmla="*/ 3533 h 196523"/>
                <a:gd name="connsiteX0" fmla="*/ 102393 w 128587"/>
                <a:gd name="connsiteY0" fmla="*/ 3533 h 196984"/>
                <a:gd name="connsiteX1" fmla="*/ 0 w 128587"/>
                <a:gd name="connsiteY1" fmla="*/ 86877 h 196984"/>
                <a:gd name="connsiteX2" fmla="*/ 4762 w 128587"/>
                <a:gd name="connsiteY2" fmla="*/ 184508 h 196984"/>
                <a:gd name="connsiteX3" fmla="*/ 128587 w 128587"/>
                <a:gd name="connsiteY3" fmla="*/ 17820 h 196984"/>
                <a:gd name="connsiteX4" fmla="*/ 102393 w 128587"/>
                <a:gd name="connsiteY4" fmla="*/ 3533 h 196984"/>
                <a:gd name="connsiteX0" fmla="*/ 102393 w 128587"/>
                <a:gd name="connsiteY0" fmla="*/ 3533 h 196984"/>
                <a:gd name="connsiteX1" fmla="*/ 0 w 128587"/>
                <a:gd name="connsiteY1" fmla="*/ 86877 h 196984"/>
                <a:gd name="connsiteX2" fmla="*/ 4762 w 128587"/>
                <a:gd name="connsiteY2" fmla="*/ 184508 h 196984"/>
                <a:gd name="connsiteX3" fmla="*/ 128587 w 128587"/>
                <a:gd name="connsiteY3" fmla="*/ 17820 h 196984"/>
                <a:gd name="connsiteX4" fmla="*/ 102393 w 128587"/>
                <a:gd name="connsiteY4" fmla="*/ 3533 h 196984"/>
                <a:gd name="connsiteX0" fmla="*/ 102393 w 128587"/>
                <a:gd name="connsiteY0" fmla="*/ 3533 h 196635"/>
                <a:gd name="connsiteX1" fmla="*/ 0 w 128587"/>
                <a:gd name="connsiteY1" fmla="*/ 86877 h 196635"/>
                <a:gd name="connsiteX2" fmla="*/ 4762 w 128587"/>
                <a:gd name="connsiteY2" fmla="*/ 184508 h 196635"/>
                <a:gd name="connsiteX3" fmla="*/ 128587 w 128587"/>
                <a:gd name="connsiteY3" fmla="*/ 17820 h 196635"/>
                <a:gd name="connsiteX4" fmla="*/ 102393 w 128587"/>
                <a:gd name="connsiteY4" fmla="*/ 3533 h 196635"/>
                <a:gd name="connsiteX0" fmla="*/ 102393 w 128587"/>
                <a:gd name="connsiteY0" fmla="*/ 3533 h 196749"/>
                <a:gd name="connsiteX1" fmla="*/ 0 w 128587"/>
                <a:gd name="connsiteY1" fmla="*/ 86877 h 196749"/>
                <a:gd name="connsiteX2" fmla="*/ 4762 w 128587"/>
                <a:gd name="connsiteY2" fmla="*/ 184508 h 196749"/>
                <a:gd name="connsiteX3" fmla="*/ 128587 w 128587"/>
                <a:gd name="connsiteY3" fmla="*/ 17820 h 196749"/>
                <a:gd name="connsiteX4" fmla="*/ 102393 w 128587"/>
                <a:gd name="connsiteY4" fmla="*/ 3533 h 196749"/>
                <a:gd name="connsiteX0" fmla="*/ 102393 w 128587"/>
                <a:gd name="connsiteY0" fmla="*/ 3533 h 188488"/>
                <a:gd name="connsiteX1" fmla="*/ 0 w 128587"/>
                <a:gd name="connsiteY1" fmla="*/ 86877 h 188488"/>
                <a:gd name="connsiteX2" fmla="*/ 4762 w 128587"/>
                <a:gd name="connsiteY2" fmla="*/ 184508 h 188488"/>
                <a:gd name="connsiteX3" fmla="*/ 128587 w 128587"/>
                <a:gd name="connsiteY3" fmla="*/ 17820 h 188488"/>
                <a:gd name="connsiteX4" fmla="*/ 102393 w 128587"/>
                <a:gd name="connsiteY4" fmla="*/ 3533 h 188488"/>
                <a:gd name="connsiteX0" fmla="*/ 100012 w 126206"/>
                <a:gd name="connsiteY0" fmla="*/ 3533 h 188488"/>
                <a:gd name="connsiteX1" fmla="*/ 0 w 126206"/>
                <a:gd name="connsiteY1" fmla="*/ 79733 h 188488"/>
                <a:gd name="connsiteX2" fmla="*/ 2381 w 126206"/>
                <a:gd name="connsiteY2" fmla="*/ 184508 h 188488"/>
                <a:gd name="connsiteX3" fmla="*/ 126206 w 126206"/>
                <a:gd name="connsiteY3" fmla="*/ 17820 h 188488"/>
                <a:gd name="connsiteX4" fmla="*/ 100012 w 126206"/>
                <a:gd name="connsiteY4" fmla="*/ 3533 h 188488"/>
                <a:gd name="connsiteX0" fmla="*/ 97861 w 124055"/>
                <a:gd name="connsiteY0" fmla="*/ 3533 h 188488"/>
                <a:gd name="connsiteX1" fmla="*/ 230 w 124055"/>
                <a:gd name="connsiteY1" fmla="*/ 55920 h 188488"/>
                <a:gd name="connsiteX2" fmla="*/ 230 w 124055"/>
                <a:gd name="connsiteY2" fmla="*/ 184508 h 188488"/>
                <a:gd name="connsiteX3" fmla="*/ 124055 w 124055"/>
                <a:gd name="connsiteY3" fmla="*/ 17820 h 188488"/>
                <a:gd name="connsiteX4" fmla="*/ 97861 w 124055"/>
                <a:gd name="connsiteY4" fmla="*/ 3533 h 188488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57121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57121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1674"/>
                <a:gd name="connsiteY0" fmla="*/ 4004 h 198245"/>
                <a:gd name="connsiteX1" fmla="*/ 230 w 121674"/>
                <a:gd name="connsiteY1" fmla="*/ 58772 h 198245"/>
                <a:gd name="connsiteX2" fmla="*/ 230 w 121674"/>
                <a:gd name="connsiteY2" fmla="*/ 194504 h 198245"/>
                <a:gd name="connsiteX3" fmla="*/ 121674 w 121674"/>
                <a:gd name="connsiteY3" fmla="*/ 15910 h 198245"/>
                <a:gd name="connsiteX4" fmla="*/ 85954 w 121674"/>
                <a:gd name="connsiteY4" fmla="*/ 4004 h 198245"/>
                <a:gd name="connsiteX0" fmla="*/ 85954 w 121674"/>
                <a:gd name="connsiteY0" fmla="*/ 4004 h 198078"/>
                <a:gd name="connsiteX1" fmla="*/ 230 w 121674"/>
                <a:gd name="connsiteY1" fmla="*/ 58772 h 198078"/>
                <a:gd name="connsiteX2" fmla="*/ 230 w 121674"/>
                <a:gd name="connsiteY2" fmla="*/ 194504 h 198078"/>
                <a:gd name="connsiteX3" fmla="*/ 121674 w 121674"/>
                <a:gd name="connsiteY3" fmla="*/ 15910 h 198078"/>
                <a:gd name="connsiteX4" fmla="*/ 85954 w 121674"/>
                <a:gd name="connsiteY4" fmla="*/ 4004 h 198078"/>
                <a:gd name="connsiteX0" fmla="*/ 85954 w 121674"/>
                <a:gd name="connsiteY0" fmla="*/ 4004 h 197616"/>
                <a:gd name="connsiteX1" fmla="*/ 230 w 121674"/>
                <a:gd name="connsiteY1" fmla="*/ 58772 h 197616"/>
                <a:gd name="connsiteX2" fmla="*/ 230 w 121674"/>
                <a:gd name="connsiteY2" fmla="*/ 194504 h 197616"/>
                <a:gd name="connsiteX3" fmla="*/ 121674 w 121674"/>
                <a:gd name="connsiteY3" fmla="*/ 15910 h 197616"/>
                <a:gd name="connsiteX4" fmla="*/ 85954 w 121674"/>
                <a:gd name="connsiteY4" fmla="*/ 4004 h 19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74" h="197616">
                  <a:moveTo>
                    <a:pt x="85954" y="4004"/>
                  </a:moveTo>
                  <a:cubicBezTo>
                    <a:pt x="49441" y="5591"/>
                    <a:pt x="10549" y="33371"/>
                    <a:pt x="230" y="58772"/>
                  </a:cubicBezTo>
                  <a:cubicBezTo>
                    <a:pt x="1024" y="93697"/>
                    <a:pt x="-564" y="159579"/>
                    <a:pt x="230" y="194504"/>
                  </a:cubicBezTo>
                  <a:cubicBezTo>
                    <a:pt x="59762" y="223477"/>
                    <a:pt x="38728" y="41310"/>
                    <a:pt x="121674" y="15910"/>
                  </a:cubicBezTo>
                  <a:cubicBezTo>
                    <a:pt x="109371" y="2416"/>
                    <a:pt x="100241" y="-5124"/>
                    <a:pt x="85954" y="4004"/>
                  </a:cubicBezTo>
                  <a:close/>
                </a:path>
              </a:pathLst>
            </a:custGeom>
            <a:solidFill>
              <a:srgbClr val="664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sp>
        <p:nvSpPr>
          <p:cNvPr id="454" name="TextBox 453">
            <a:extLst>
              <a:ext uri="{FF2B5EF4-FFF2-40B4-BE49-F238E27FC236}">
                <a16:creationId xmlns:a16="http://schemas.microsoft.com/office/drawing/2014/main" id="{FD06CF2F-2BCB-4947-B682-FAE82D6380AB}"/>
              </a:ext>
            </a:extLst>
          </p:cNvPr>
          <p:cNvSpPr txBox="1"/>
          <p:nvPr/>
        </p:nvSpPr>
        <p:spPr>
          <a:xfrm>
            <a:off x="220556" y="2154009"/>
            <a:ext cx="2279791" cy="26161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1100" spc="300" dirty="0">
                <a:solidFill>
                  <a:schemeClr val="bg1"/>
                </a:solidFill>
                <a:latin typeface="YasashiiHairlineW01-Bold" panose="04030405020B02020502" pitchFamily="82" charset="0"/>
                <a:ea typeface="+mj-ea"/>
              </a:rPr>
              <a:t>Instagram @GGUIGGUIT</a:t>
            </a:r>
            <a:endParaRPr lang="ko-KR" altLang="en-US" sz="1100" spc="300" dirty="0">
              <a:solidFill>
                <a:schemeClr val="bg1"/>
              </a:solidFill>
              <a:latin typeface="YasashiiHairlineW01-Bold" panose="04030405020B020205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93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04544 -1.85185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03971 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!!그룹 24">
            <a:extLst>
              <a:ext uri="{FF2B5EF4-FFF2-40B4-BE49-F238E27FC236}">
                <a16:creationId xmlns:a16="http://schemas.microsoft.com/office/drawing/2014/main" id="{7E2E4FF6-44AF-417D-A700-0D0C2615C4D0}"/>
              </a:ext>
            </a:extLst>
          </p:cNvPr>
          <p:cNvGrpSpPr/>
          <p:nvPr/>
        </p:nvGrpSpPr>
        <p:grpSpPr>
          <a:xfrm>
            <a:off x="-11947" y="-14341"/>
            <a:ext cx="12212339" cy="13680675"/>
            <a:chOff x="-11947" y="-6822675"/>
            <a:chExt cx="12212339" cy="13680675"/>
          </a:xfrm>
        </p:grpSpPr>
        <p:sp>
          <p:nvSpPr>
            <p:cNvPr id="648" name="자유형: 도형 647">
              <a:extLst>
                <a:ext uri="{FF2B5EF4-FFF2-40B4-BE49-F238E27FC236}">
                  <a16:creationId xmlns:a16="http://schemas.microsoft.com/office/drawing/2014/main" id="{CE80667F-7E21-4E66-8EFF-ABD9D306A2BF}"/>
                </a:ext>
              </a:extLst>
            </p:cNvPr>
            <p:cNvSpPr/>
            <p:nvPr/>
          </p:nvSpPr>
          <p:spPr>
            <a:xfrm>
              <a:off x="-11947" y="-6822675"/>
              <a:ext cx="12212339" cy="13680675"/>
            </a:xfrm>
            <a:custGeom>
              <a:avLst/>
              <a:gdLst>
                <a:gd name="connsiteX0" fmla="*/ 0 w 12212339"/>
                <a:gd name="connsiteY0" fmla="*/ 0 h 13680675"/>
                <a:gd name="connsiteX1" fmla="*/ 12212339 w 12212339"/>
                <a:gd name="connsiteY1" fmla="*/ 0 h 13680675"/>
                <a:gd name="connsiteX2" fmla="*/ 12212339 w 12212339"/>
                <a:gd name="connsiteY2" fmla="*/ 6822675 h 13680675"/>
                <a:gd name="connsiteX3" fmla="*/ 12212339 w 12212339"/>
                <a:gd name="connsiteY3" fmla="*/ 6858000 h 13680675"/>
                <a:gd name="connsiteX4" fmla="*/ 12212339 w 12212339"/>
                <a:gd name="connsiteY4" fmla="*/ 13680675 h 13680675"/>
                <a:gd name="connsiteX5" fmla="*/ 0 w 12212339"/>
                <a:gd name="connsiteY5" fmla="*/ 13680675 h 13680675"/>
                <a:gd name="connsiteX6" fmla="*/ 0 w 12212339"/>
                <a:gd name="connsiteY6" fmla="*/ 6858000 h 13680675"/>
                <a:gd name="connsiteX7" fmla="*/ 0 w 12212339"/>
                <a:gd name="connsiteY7" fmla="*/ 6822675 h 1368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2339" h="13680675">
                  <a:moveTo>
                    <a:pt x="0" y="0"/>
                  </a:moveTo>
                  <a:lnTo>
                    <a:pt x="12212339" y="0"/>
                  </a:lnTo>
                  <a:lnTo>
                    <a:pt x="12212339" y="6822675"/>
                  </a:lnTo>
                  <a:lnTo>
                    <a:pt x="12212339" y="6858000"/>
                  </a:lnTo>
                  <a:lnTo>
                    <a:pt x="12212339" y="13680675"/>
                  </a:lnTo>
                  <a:lnTo>
                    <a:pt x="0" y="13680675"/>
                  </a:lnTo>
                  <a:lnTo>
                    <a:pt x="0" y="6858000"/>
                  </a:lnTo>
                  <a:lnTo>
                    <a:pt x="0" y="6822675"/>
                  </a:lnTo>
                  <a:close/>
                </a:path>
              </a:pathLst>
            </a:custGeom>
            <a:gradFill>
              <a:gsLst>
                <a:gs pos="65000">
                  <a:srgbClr val="110864"/>
                </a:gs>
                <a:gs pos="0">
                  <a:srgbClr val="000000"/>
                </a:gs>
                <a:gs pos="19802">
                  <a:srgbClr val="000010"/>
                </a:gs>
                <a:gs pos="45000">
                  <a:srgbClr val="010028"/>
                </a:gs>
                <a:gs pos="90000">
                  <a:srgbClr val="5623AC"/>
                </a:gs>
                <a:gs pos="100000">
                  <a:srgbClr val="6A2BC2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tabLst>
                  <a:tab pos="11654843" algn="l"/>
                </a:tabLst>
              </a:pPr>
              <a:endParaRPr lang="ko-KR" altLang="en-US" sz="1351" dirty="0"/>
            </a:p>
          </p:txBody>
        </p:sp>
        <p:grpSp>
          <p:nvGrpSpPr>
            <p:cNvPr id="649" name="그룹 648">
              <a:extLst>
                <a:ext uri="{FF2B5EF4-FFF2-40B4-BE49-F238E27FC236}">
                  <a16:creationId xmlns:a16="http://schemas.microsoft.com/office/drawing/2014/main" id="{A6E1F861-19FE-409E-9C80-3E29EFEDD79C}"/>
                </a:ext>
              </a:extLst>
            </p:cNvPr>
            <p:cNvGrpSpPr/>
            <p:nvPr/>
          </p:nvGrpSpPr>
          <p:grpSpPr>
            <a:xfrm>
              <a:off x="409268" y="-6580107"/>
              <a:ext cx="11533379" cy="9804762"/>
              <a:chOff x="409268" y="-6580107"/>
              <a:chExt cx="11533379" cy="9804762"/>
            </a:xfrm>
          </p:grpSpPr>
          <p:sp>
            <p:nvSpPr>
              <p:cNvPr id="650" name="타원 649">
                <a:extLst>
                  <a:ext uri="{FF2B5EF4-FFF2-40B4-BE49-F238E27FC236}">
                    <a16:creationId xmlns:a16="http://schemas.microsoft.com/office/drawing/2014/main" id="{05D985ED-C8AC-40F1-BB4D-6890CCD2271E}"/>
                  </a:ext>
                </a:extLst>
              </p:cNvPr>
              <p:cNvSpPr/>
              <p:nvPr/>
            </p:nvSpPr>
            <p:spPr>
              <a:xfrm flipV="1">
                <a:off x="6716850" y="693326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51" name="타원 650">
                <a:extLst>
                  <a:ext uri="{FF2B5EF4-FFF2-40B4-BE49-F238E27FC236}">
                    <a16:creationId xmlns:a16="http://schemas.microsoft.com/office/drawing/2014/main" id="{95360F8A-5085-49C2-ABAD-EC1B8BFBB3F6}"/>
                  </a:ext>
                </a:extLst>
              </p:cNvPr>
              <p:cNvSpPr/>
              <p:nvPr/>
            </p:nvSpPr>
            <p:spPr>
              <a:xfrm flipV="1">
                <a:off x="9232565" y="29360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52" name="타원 651">
                <a:extLst>
                  <a:ext uri="{FF2B5EF4-FFF2-40B4-BE49-F238E27FC236}">
                    <a16:creationId xmlns:a16="http://schemas.microsoft.com/office/drawing/2014/main" id="{6D9F402B-C262-4794-BE52-15E0B28B1537}"/>
                  </a:ext>
                </a:extLst>
              </p:cNvPr>
              <p:cNvSpPr/>
              <p:nvPr/>
            </p:nvSpPr>
            <p:spPr>
              <a:xfrm flipV="1">
                <a:off x="11437986" y="1063833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53" name="타원 652">
                <a:extLst>
                  <a:ext uri="{FF2B5EF4-FFF2-40B4-BE49-F238E27FC236}">
                    <a16:creationId xmlns:a16="http://schemas.microsoft.com/office/drawing/2014/main" id="{E40357F3-991C-45F1-AB2D-7167AE0AAFD3}"/>
                  </a:ext>
                </a:extLst>
              </p:cNvPr>
              <p:cNvSpPr/>
              <p:nvPr/>
            </p:nvSpPr>
            <p:spPr>
              <a:xfrm flipV="1">
                <a:off x="11199775" y="304920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919CAB7-B07E-4E68-A202-64902969BF39}"/>
                  </a:ext>
                </a:extLst>
              </p:cNvPr>
              <p:cNvSpPr/>
              <p:nvPr/>
            </p:nvSpPr>
            <p:spPr>
              <a:xfrm rot="900000">
                <a:off x="10062414" y="82311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55" name="자유형: 도형 654">
                <a:extLst>
                  <a:ext uri="{FF2B5EF4-FFF2-40B4-BE49-F238E27FC236}">
                    <a16:creationId xmlns:a16="http://schemas.microsoft.com/office/drawing/2014/main" id="{759527D9-5FFC-405D-A734-731D3459E2F7}"/>
                  </a:ext>
                </a:extLst>
              </p:cNvPr>
              <p:cNvSpPr/>
              <p:nvPr/>
            </p:nvSpPr>
            <p:spPr>
              <a:xfrm rot="17687043">
                <a:off x="5325743" y="1569651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56" name="자유형: 도형 655">
                <a:extLst>
                  <a:ext uri="{FF2B5EF4-FFF2-40B4-BE49-F238E27FC236}">
                    <a16:creationId xmlns:a16="http://schemas.microsoft.com/office/drawing/2014/main" id="{229F57C9-7272-45A2-905D-D3226AC82336}"/>
                  </a:ext>
                </a:extLst>
              </p:cNvPr>
              <p:cNvSpPr/>
              <p:nvPr/>
            </p:nvSpPr>
            <p:spPr>
              <a:xfrm rot="19663739">
                <a:off x="7601476" y="15733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57" name="자유형: 도형 656">
                <a:extLst>
                  <a:ext uri="{FF2B5EF4-FFF2-40B4-BE49-F238E27FC236}">
                    <a16:creationId xmlns:a16="http://schemas.microsoft.com/office/drawing/2014/main" id="{D07C111E-2134-4213-82DB-B62D6924BB05}"/>
                  </a:ext>
                </a:extLst>
              </p:cNvPr>
              <p:cNvSpPr/>
              <p:nvPr/>
            </p:nvSpPr>
            <p:spPr>
              <a:xfrm rot="17835067">
                <a:off x="11838628" y="1394314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58" name="자유형: 도형 657">
                <a:extLst>
                  <a:ext uri="{FF2B5EF4-FFF2-40B4-BE49-F238E27FC236}">
                    <a16:creationId xmlns:a16="http://schemas.microsoft.com/office/drawing/2014/main" id="{F5AEE7BC-3B94-4CCD-AEF2-ACAA730D5AA7}"/>
                  </a:ext>
                </a:extLst>
              </p:cNvPr>
              <p:cNvSpPr/>
              <p:nvPr/>
            </p:nvSpPr>
            <p:spPr>
              <a:xfrm rot="18900000">
                <a:off x="11423283" y="737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59" name="자유형: 도형 658">
                <a:extLst>
                  <a:ext uri="{FF2B5EF4-FFF2-40B4-BE49-F238E27FC236}">
                    <a16:creationId xmlns:a16="http://schemas.microsoft.com/office/drawing/2014/main" id="{A6F4BAFE-81D7-4AEA-8356-8C08589893C2}"/>
                  </a:ext>
                </a:extLst>
              </p:cNvPr>
              <p:cNvSpPr/>
              <p:nvPr/>
            </p:nvSpPr>
            <p:spPr>
              <a:xfrm rot="19663739">
                <a:off x="2257039" y="270509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0" name="자유형: 도형 659">
                <a:extLst>
                  <a:ext uri="{FF2B5EF4-FFF2-40B4-BE49-F238E27FC236}">
                    <a16:creationId xmlns:a16="http://schemas.microsoft.com/office/drawing/2014/main" id="{51320DD5-BBC9-489B-9EC0-714682044529}"/>
                  </a:ext>
                </a:extLst>
              </p:cNvPr>
              <p:cNvSpPr/>
              <p:nvPr/>
            </p:nvSpPr>
            <p:spPr>
              <a:xfrm rot="19663739">
                <a:off x="409268" y="43272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1" name="자유형: 도형 660">
                <a:extLst>
                  <a:ext uri="{FF2B5EF4-FFF2-40B4-BE49-F238E27FC236}">
                    <a16:creationId xmlns:a16="http://schemas.microsoft.com/office/drawing/2014/main" id="{B8F7593F-D4A4-42A6-BD02-1E2581D72487}"/>
                  </a:ext>
                </a:extLst>
              </p:cNvPr>
              <p:cNvSpPr/>
              <p:nvPr/>
            </p:nvSpPr>
            <p:spPr>
              <a:xfrm rot="17835067">
                <a:off x="6386351" y="2162688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2" name="자유형: 도형 661">
                <a:extLst>
                  <a:ext uri="{FF2B5EF4-FFF2-40B4-BE49-F238E27FC236}">
                    <a16:creationId xmlns:a16="http://schemas.microsoft.com/office/drawing/2014/main" id="{AA6F4E34-6C47-4638-9868-F4AD6A5AEFDC}"/>
                  </a:ext>
                </a:extLst>
              </p:cNvPr>
              <p:cNvSpPr/>
              <p:nvPr/>
            </p:nvSpPr>
            <p:spPr>
              <a:xfrm rot="900000">
                <a:off x="2440648" y="21865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3" name="자유형: 도형 662">
                <a:extLst>
                  <a:ext uri="{FF2B5EF4-FFF2-40B4-BE49-F238E27FC236}">
                    <a16:creationId xmlns:a16="http://schemas.microsoft.com/office/drawing/2014/main" id="{ACB225E9-73D5-47F9-91E7-7E9AFBE3544A}"/>
                  </a:ext>
                </a:extLst>
              </p:cNvPr>
              <p:cNvSpPr/>
              <p:nvPr/>
            </p:nvSpPr>
            <p:spPr>
              <a:xfrm rot="900000">
                <a:off x="7298999" y="156897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4" name="자유형: 도형 663">
                <a:extLst>
                  <a:ext uri="{FF2B5EF4-FFF2-40B4-BE49-F238E27FC236}">
                    <a16:creationId xmlns:a16="http://schemas.microsoft.com/office/drawing/2014/main" id="{7BB26307-EE37-48DA-BCE3-F5A1371CA35B}"/>
                  </a:ext>
                </a:extLst>
              </p:cNvPr>
              <p:cNvSpPr/>
              <p:nvPr/>
            </p:nvSpPr>
            <p:spPr>
              <a:xfrm rot="900000">
                <a:off x="8866185" y="1507320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/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5" name="순서도: 연결자 664">
                <a:extLst>
                  <a:ext uri="{FF2B5EF4-FFF2-40B4-BE49-F238E27FC236}">
                    <a16:creationId xmlns:a16="http://schemas.microsoft.com/office/drawing/2014/main" id="{D38FB693-0A79-4D23-9202-934221ACF634}"/>
                  </a:ext>
                </a:extLst>
              </p:cNvPr>
              <p:cNvSpPr/>
              <p:nvPr/>
            </p:nvSpPr>
            <p:spPr>
              <a:xfrm>
                <a:off x="8368134" y="1040973"/>
                <a:ext cx="45719" cy="45719"/>
              </a:xfrm>
              <a:prstGeom prst="flowChartConnector">
                <a:avLst/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66" name="자유형: 도형 665">
                <a:extLst>
                  <a:ext uri="{FF2B5EF4-FFF2-40B4-BE49-F238E27FC236}">
                    <a16:creationId xmlns:a16="http://schemas.microsoft.com/office/drawing/2014/main" id="{B2FDA24E-85E4-4FC7-AC07-259987E2B9D6}"/>
                  </a:ext>
                </a:extLst>
              </p:cNvPr>
              <p:cNvSpPr/>
              <p:nvPr/>
            </p:nvSpPr>
            <p:spPr>
              <a:xfrm rot="900000">
                <a:off x="5073727" y="3091665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67" name="타원 666">
                <a:extLst>
                  <a:ext uri="{FF2B5EF4-FFF2-40B4-BE49-F238E27FC236}">
                    <a16:creationId xmlns:a16="http://schemas.microsoft.com/office/drawing/2014/main" id="{A8A54EFB-8C1F-43B6-B0AC-5A0752DA1180}"/>
                  </a:ext>
                </a:extLst>
              </p:cNvPr>
              <p:cNvSpPr/>
              <p:nvPr/>
            </p:nvSpPr>
            <p:spPr>
              <a:xfrm rot="20658315" flipV="1">
                <a:off x="9443476" y="2192217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DC82AAE3-EC0B-4EC2-B48B-EC6365A28958}"/>
                  </a:ext>
                </a:extLst>
              </p:cNvPr>
              <p:cNvSpPr/>
              <p:nvPr/>
            </p:nvSpPr>
            <p:spPr>
              <a:xfrm rot="19663739">
                <a:off x="11144378" y="27050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cxnSp>
            <p:nvCxnSpPr>
              <p:cNvPr id="669" name="직선 연결선 668">
                <a:extLst>
                  <a:ext uri="{FF2B5EF4-FFF2-40B4-BE49-F238E27FC236}">
                    <a16:creationId xmlns:a16="http://schemas.microsoft.com/office/drawing/2014/main" id="{D32AE31E-64F9-455A-91CB-F67891D401A3}"/>
                  </a:ext>
                </a:extLst>
              </p:cNvPr>
              <p:cNvCxnSpPr/>
              <p:nvPr/>
            </p:nvCxnSpPr>
            <p:spPr>
              <a:xfrm flipH="1">
                <a:off x="8986079" y="751897"/>
                <a:ext cx="724505" cy="724505"/>
              </a:xfrm>
              <a:prstGeom prst="line">
                <a:avLst/>
              </a:prstGeom>
              <a:ln w="3175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 669">
                <a:extLst>
                  <a:ext uri="{FF2B5EF4-FFF2-40B4-BE49-F238E27FC236}">
                    <a16:creationId xmlns:a16="http://schemas.microsoft.com/office/drawing/2014/main" id="{9F85CF4E-EECD-4413-9343-03E5CF29AD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4520" y="2820202"/>
                <a:ext cx="297968" cy="297969"/>
              </a:xfrm>
              <a:prstGeom prst="line">
                <a:avLst/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1" name="자유형: 도형 670">
                <a:extLst>
                  <a:ext uri="{FF2B5EF4-FFF2-40B4-BE49-F238E27FC236}">
                    <a16:creationId xmlns:a16="http://schemas.microsoft.com/office/drawing/2014/main" id="{D10E7271-4920-407B-A159-C0517390B21D}"/>
                  </a:ext>
                </a:extLst>
              </p:cNvPr>
              <p:cNvSpPr/>
              <p:nvPr/>
            </p:nvSpPr>
            <p:spPr>
              <a:xfrm rot="19663739">
                <a:off x="2626910" y="31394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72" name="자유형: 도형 671">
                <a:extLst>
                  <a:ext uri="{FF2B5EF4-FFF2-40B4-BE49-F238E27FC236}">
                    <a16:creationId xmlns:a16="http://schemas.microsoft.com/office/drawing/2014/main" id="{9FA5C345-2DF9-4423-B01F-27F559F43F3C}"/>
                  </a:ext>
                </a:extLst>
              </p:cNvPr>
              <p:cNvSpPr/>
              <p:nvPr/>
            </p:nvSpPr>
            <p:spPr>
              <a:xfrm rot="19663739">
                <a:off x="1723797" y="150087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73" name="자유형: 도형 672">
                <a:extLst>
                  <a:ext uri="{FF2B5EF4-FFF2-40B4-BE49-F238E27FC236}">
                    <a16:creationId xmlns:a16="http://schemas.microsoft.com/office/drawing/2014/main" id="{EEAAB4F8-7B9C-4F72-B442-EDFBF6FD214D}"/>
                  </a:ext>
                </a:extLst>
              </p:cNvPr>
              <p:cNvSpPr/>
              <p:nvPr/>
            </p:nvSpPr>
            <p:spPr>
              <a:xfrm rot="19663739">
                <a:off x="786902" y="23227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74" name="자유형: 도형 673">
                <a:extLst>
                  <a:ext uri="{FF2B5EF4-FFF2-40B4-BE49-F238E27FC236}">
                    <a16:creationId xmlns:a16="http://schemas.microsoft.com/office/drawing/2014/main" id="{7E88573C-82D1-4408-98D5-E80CD5A071EE}"/>
                  </a:ext>
                </a:extLst>
              </p:cNvPr>
              <p:cNvSpPr/>
              <p:nvPr/>
            </p:nvSpPr>
            <p:spPr>
              <a:xfrm rot="19663739">
                <a:off x="4763945" y="124839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75" name="타원 674">
                <a:extLst>
                  <a:ext uri="{FF2B5EF4-FFF2-40B4-BE49-F238E27FC236}">
                    <a16:creationId xmlns:a16="http://schemas.microsoft.com/office/drawing/2014/main" id="{ECAD0351-AF65-49EC-9468-806F510C94EB}"/>
                  </a:ext>
                </a:extLst>
              </p:cNvPr>
              <p:cNvSpPr/>
              <p:nvPr/>
            </p:nvSpPr>
            <p:spPr>
              <a:xfrm flipV="1">
                <a:off x="9124723" y="-277599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76" name="타원 675">
                <a:extLst>
                  <a:ext uri="{FF2B5EF4-FFF2-40B4-BE49-F238E27FC236}">
                    <a16:creationId xmlns:a16="http://schemas.microsoft.com/office/drawing/2014/main" id="{FBCB99BE-9DE1-4C57-8C05-11C7468226D1}"/>
                  </a:ext>
                </a:extLst>
              </p:cNvPr>
              <p:cNvSpPr/>
              <p:nvPr/>
            </p:nvSpPr>
            <p:spPr>
              <a:xfrm flipV="1">
                <a:off x="11330144" y="-2005766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77" name="타원 676">
                <a:extLst>
                  <a:ext uri="{FF2B5EF4-FFF2-40B4-BE49-F238E27FC236}">
                    <a16:creationId xmlns:a16="http://schemas.microsoft.com/office/drawing/2014/main" id="{3183919C-7331-4DE2-B360-FE37794AC74B}"/>
                  </a:ext>
                </a:extLst>
              </p:cNvPr>
              <p:cNvSpPr/>
              <p:nvPr/>
            </p:nvSpPr>
            <p:spPr>
              <a:xfrm flipV="1">
                <a:off x="10116484" y="-1595950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78" name="자유형: 도형 677">
                <a:extLst>
                  <a:ext uri="{FF2B5EF4-FFF2-40B4-BE49-F238E27FC236}">
                    <a16:creationId xmlns:a16="http://schemas.microsoft.com/office/drawing/2014/main" id="{9B66E27F-DCB1-46DE-BBDB-9B5DB6CC27E3}"/>
                  </a:ext>
                </a:extLst>
              </p:cNvPr>
              <p:cNvSpPr/>
              <p:nvPr/>
            </p:nvSpPr>
            <p:spPr>
              <a:xfrm rot="17687043">
                <a:off x="5217901" y="-1499948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E26B3028-7D62-4111-866B-8CDCF3768401}"/>
                  </a:ext>
                </a:extLst>
              </p:cNvPr>
              <p:cNvSpPr/>
              <p:nvPr/>
            </p:nvSpPr>
            <p:spPr>
              <a:xfrm rot="17835067">
                <a:off x="11730786" y="-1675285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0" name="자유형: 도형 679">
                <a:extLst>
                  <a:ext uri="{FF2B5EF4-FFF2-40B4-BE49-F238E27FC236}">
                    <a16:creationId xmlns:a16="http://schemas.microsoft.com/office/drawing/2014/main" id="{CCDBB4AF-CA38-4F71-A3B7-BB9CF097E581}"/>
                  </a:ext>
                </a:extLst>
              </p:cNvPr>
              <p:cNvSpPr/>
              <p:nvPr/>
            </p:nvSpPr>
            <p:spPr>
              <a:xfrm rot="18900000">
                <a:off x="11315441" y="-299587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1" name="자유형: 도형 680">
                <a:extLst>
                  <a:ext uri="{FF2B5EF4-FFF2-40B4-BE49-F238E27FC236}">
                    <a16:creationId xmlns:a16="http://schemas.microsoft.com/office/drawing/2014/main" id="{0A19A65C-B016-46D1-8C39-E4006B837DAD}"/>
                  </a:ext>
                </a:extLst>
              </p:cNvPr>
              <p:cNvSpPr/>
              <p:nvPr/>
            </p:nvSpPr>
            <p:spPr>
              <a:xfrm rot="19663739">
                <a:off x="2149197" y="-3645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2" name="자유형: 도형 681">
                <a:extLst>
                  <a:ext uri="{FF2B5EF4-FFF2-40B4-BE49-F238E27FC236}">
                    <a16:creationId xmlns:a16="http://schemas.microsoft.com/office/drawing/2014/main" id="{FFC27CF6-7D64-4E56-856D-A95A26D4C759}"/>
                  </a:ext>
                </a:extLst>
              </p:cNvPr>
              <p:cNvSpPr/>
              <p:nvPr/>
            </p:nvSpPr>
            <p:spPr>
              <a:xfrm rot="19663739">
                <a:off x="743755" y="-59411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3" name="자유형: 도형 682">
                <a:extLst>
                  <a:ext uri="{FF2B5EF4-FFF2-40B4-BE49-F238E27FC236}">
                    <a16:creationId xmlns:a16="http://schemas.microsoft.com/office/drawing/2014/main" id="{EFFF12F7-38C8-414D-901E-D8AE95059A34}"/>
                  </a:ext>
                </a:extLst>
              </p:cNvPr>
              <p:cNvSpPr/>
              <p:nvPr/>
            </p:nvSpPr>
            <p:spPr>
              <a:xfrm rot="17835067">
                <a:off x="7202378" y="-2762009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4" name="자유형: 도형 683">
                <a:extLst>
                  <a:ext uri="{FF2B5EF4-FFF2-40B4-BE49-F238E27FC236}">
                    <a16:creationId xmlns:a16="http://schemas.microsoft.com/office/drawing/2014/main" id="{3F05F432-C249-45F9-80CB-7A5C63522789}"/>
                  </a:ext>
                </a:extLst>
              </p:cNvPr>
              <p:cNvSpPr/>
              <p:nvPr/>
            </p:nvSpPr>
            <p:spPr>
              <a:xfrm rot="900000">
                <a:off x="3536295" y="-146989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5" name="자유형: 도형 684">
                <a:extLst>
                  <a:ext uri="{FF2B5EF4-FFF2-40B4-BE49-F238E27FC236}">
                    <a16:creationId xmlns:a16="http://schemas.microsoft.com/office/drawing/2014/main" id="{80FD3BB6-0C13-472E-B080-C0C7650C568E}"/>
                  </a:ext>
                </a:extLst>
              </p:cNvPr>
              <p:cNvSpPr/>
              <p:nvPr/>
            </p:nvSpPr>
            <p:spPr>
              <a:xfrm rot="900000">
                <a:off x="9280509" y="-451710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6" name="자유형: 도형 685">
                <a:extLst>
                  <a:ext uri="{FF2B5EF4-FFF2-40B4-BE49-F238E27FC236}">
                    <a16:creationId xmlns:a16="http://schemas.microsoft.com/office/drawing/2014/main" id="{5AE32D54-01DB-4AF6-9D24-8CADB4B18B35}"/>
                  </a:ext>
                </a:extLst>
              </p:cNvPr>
              <p:cNvSpPr/>
              <p:nvPr/>
            </p:nvSpPr>
            <p:spPr>
              <a:xfrm rot="900000">
                <a:off x="4965885" y="2206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7" name="타원 686">
                <a:extLst>
                  <a:ext uri="{FF2B5EF4-FFF2-40B4-BE49-F238E27FC236}">
                    <a16:creationId xmlns:a16="http://schemas.microsoft.com/office/drawing/2014/main" id="{7C156B49-34B5-4510-A8DF-D4889AD87C5E}"/>
                  </a:ext>
                </a:extLst>
              </p:cNvPr>
              <p:cNvSpPr/>
              <p:nvPr/>
            </p:nvSpPr>
            <p:spPr>
              <a:xfrm rot="20658315" flipV="1">
                <a:off x="9335634" y="-877382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88" name="자유형: 도형 687">
                <a:extLst>
                  <a:ext uri="{FF2B5EF4-FFF2-40B4-BE49-F238E27FC236}">
                    <a16:creationId xmlns:a16="http://schemas.microsoft.com/office/drawing/2014/main" id="{129C3237-A940-49E0-A263-26F1672BD4AC}"/>
                  </a:ext>
                </a:extLst>
              </p:cNvPr>
              <p:cNvSpPr/>
              <p:nvPr/>
            </p:nvSpPr>
            <p:spPr>
              <a:xfrm rot="19663739">
                <a:off x="11036536" y="-3645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89" name="자유형: 도형 688">
                <a:extLst>
                  <a:ext uri="{FF2B5EF4-FFF2-40B4-BE49-F238E27FC236}">
                    <a16:creationId xmlns:a16="http://schemas.microsoft.com/office/drawing/2014/main" id="{5211D1D9-1003-4B0C-9D5A-FE84CEC6B3DB}"/>
                  </a:ext>
                </a:extLst>
              </p:cNvPr>
              <p:cNvSpPr/>
              <p:nvPr/>
            </p:nvSpPr>
            <p:spPr>
              <a:xfrm rot="19663739">
                <a:off x="2321602" y="-80673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0" name="타원 689">
                <a:extLst>
                  <a:ext uri="{FF2B5EF4-FFF2-40B4-BE49-F238E27FC236}">
                    <a16:creationId xmlns:a16="http://schemas.microsoft.com/office/drawing/2014/main" id="{1E779A28-718C-4AAE-95DB-136A9BB1C9E0}"/>
                  </a:ext>
                </a:extLst>
              </p:cNvPr>
              <p:cNvSpPr/>
              <p:nvPr/>
            </p:nvSpPr>
            <p:spPr>
              <a:xfrm rot="20658315" flipV="1">
                <a:off x="971118" y="-181589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91" name="자유형: 도형 690">
                <a:extLst>
                  <a:ext uri="{FF2B5EF4-FFF2-40B4-BE49-F238E27FC236}">
                    <a16:creationId xmlns:a16="http://schemas.microsoft.com/office/drawing/2014/main" id="{A151BC64-B614-43F3-8A50-88FA58F2AB12}"/>
                  </a:ext>
                </a:extLst>
              </p:cNvPr>
              <p:cNvSpPr/>
              <p:nvPr/>
            </p:nvSpPr>
            <p:spPr>
              <a:xfrm rot="19663739">
                <a:off x="1615955" y="-156872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2" name="자유형: 도형 691">
                <a:extLst>
                  <a:ext uri="{FF2B5EF4-FFF2-40B4-BE49-F238E27FC236}">
                    <a16:creationId xmlns:a16="http://schemas.microsoft.com/office/drawing/2014/main" id="{92A8A431-84ED-42CE-89AF-C766D9A767FF}"/>
                  </a:ext>
                </a:extLst>
              </p:cNvPr>
              <p:cNvSpPr/>
              <p:nvPr/>
            </p:nvSpPr>
            <p:spPr>
              <a:xfrm rot="19663739">
                <a:off x="679060" y="-74683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3" name="자유형: 도형 692">
                <a:extLst>
                  <a:ext uri="{FF2B5EF4-FFF2-40B4-BE49-F238E27FC236}">
                    <a16:creationId xmlns:a16="http://schemas.microsoft.com/office/drawing/2014/main" id="{C85B1160-5AD2-410B-BF1F-68905CA96398}"/>
                  </a:ext>
                </a:extLst>
              </p:cNvPr>
              <p:cNvSpPr/>
              <p:nvPr/>
            </p:nvSpPr>
            <p:spPr>
              <a:xfrm rot="19663739">
                <a:off x="4656103" y="-182120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4" name="자유형: 도형 693">
                <a:extLst>
                  <a:ext uri="{FF2B5EF4-FFF2-40B4-BE49-F238E27FC236}">
                    <a16:creationId xmlns:a16="http://schemas.microsoft.com/office/drawing/2014/main" id="{B88AD0CE-6354-437A-B240-24AB600C8932}"/>
                  </a:ext>
                </a:extLst>
              </p:cNvPr>
              <p:cNvSpPr/>
              <p:nvPr/>
            </p:nvSpPr>
            <p:spPr>
              <a:xfrm rot="19663739">
                <a:off x="1158348" y="-648719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5" name="자유형: 도형 694">
                <a:extLst>
                  <a:ext uri="{FF2B5EF4-FFF2-40B4-BE49-F238E27FC236}">
                    <a16:creationId xmlns:a16="http://schemas.microsoft.com/office/drawing/2014/main" id="{7F340FB2-BE14-421F-8A47-B8331C2A7628}"/>
                  </a:ext>
                </a:extLst>
              </p:cNvPr>
              <p:cNvSpPr/>
              <p:nvPr/>
            </p:nvSpPr>
            <p:spPr>
              <a:xfrm rot="19663739">
                <a:off x="3816694" y="-230930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6" name="자유형: 도형 695">
                <a:extLst>
                  <a:ext uri="{FF2B5EF4-FFF2-40B4-BE49-F238E27FC236}">
                    <a16:creationId xmlns:a16="http://schemas.microsoft.com/office/drawing/2014/main" id="{8D149FBE-0B0D-4D87-863D-88CD4F4B9573}"/>
                  </a:ext>
                </a:extLst>
              </p:cNvPr>
              <p:cNvSpPr/>
              <p:nvPr/>
            </p:nvSpPr>
            <p:spPr>
              <a:xfrm rot="19663739">
                <a:off x="2380260" y="-22871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7" name="자유형: 도형 696">
                <a:extLst>
                  <a:ext uri="{FF2B5EF4-FFF2-40B4-BE49-F238E27FC236}">
                    <a16:creationId xmlns:a16="http://schemas.microsoft.com/office/drawing/2014/main" id="{3604BB01-8025-4B56-9D42-FDF72E9847F5}"/>
                  </a:ext>
                </a:extLst>
              </p:cNvPr>
              <p:cNvSpPr/>
              <p:nvPr/>
            </p:nvSpPr>
            <p:spPr>
              <a:xfrm rot="900000">
                <a:off x="9440320" y="-221301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698" name="타원 697">
                <a:extLst>
                  <a:ext uri="{FF2B5EF4-FFF2-40B4-BE49-F238E27FC236}">
                    <a16:creationId xmlns:a16="http://schemas.microsoft.com/office/drawing/2014/main" id="{A2997A4A-BCE8-404F-8F7D-76C2A68992F6}"/>
                  </a:ext>
                </a:extLst>
              </p:cNvPr>
              <p:cNvSpPr/>
              <p:nvPr/>
            </p:nvSpPr>
            <p:spPr>
              <a:xfrm rot="20658315" flipV="1">
                <a:off x="11423677" y="-6087597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699" name="자유형: 도형 698">
                <a:extLst>
                  <a:ext uri="{FF2B5EF4-FFF2-40B4-BE49-F238E27FC236}">
                    <a16:creationId xmlns:a16="http://schemas.microsoft.com/office/drawing/2014/main" id="{9EB7EFA0-0B98-4507-A0D6-DEE09E330E31}"/>
                  </a:ext>
                </a:extLst>
              </p:cNvPr>
              <p:cNvSpPr/>
              <p:nvPr/>
            </p:nvSpPr>
            <p:spPr>
              <a:xfrm rot="19663739">
                <a:off x="7519980" y="-231184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0" name="자유형: 도형 699">
                <a:extLst>
                  <a:ext uri="{FF2B5EF4-FFF2-40B4-BE49-F238E27FC236}">
                    <a16:creationId xmlns:a16="http://schemas.microsoft.com/office/drawing/2014/main" id="{A2E81474-FC8A-40FC-8E7F-675D76BAA1D4}"/>
                  </a:ext>
                </a:extLst>
              </p:cNvPr>
              <p:cNvSpPr/>
              <p:nvPr/>
            </p:nvSpPr>
            <p:spPr>
              <a:xfrm rot="19663739">
                <a:off x="10560128" y="-256431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1" name="자유형: 도형 700">
                <a:extLst>
                  <a:ext uri="{FF2B5EF4-FFF2-40B4-BE49-F238E27FC236}">
                    <a16:creationId xmlns:a16="http://schemas.microsoft.com/office/drawing/2014/main" id="{1F0325B7-0922-4746-939B-C437503AF2DA}"/>
                  </a:ext>
                </a:extLst>
              </p:cNvPr>
              <p:cNvSpPr/>
              <p:nvPr/>
            </p:nvSpPr>
            <p:spPr>
              <a:xfrm rot="19663739">
                <a:off x="7070093" y="-373622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2" name="자유형: 도형 701">
                <a:extLst>
                  <a:ext uri="{FF2B5EF4-FFF2-40B4-BE49-F238E27FC236}">
                    <a16:creationId xmlns:a16="http://schemas.microsoft.com/office/drawing/2014/main" id="{7C301421-E046-41EA-B3C0-2FF42C9C3FA1}"/>
                  </a:ext>
                </a:extLst>
              </p:cNvPr>
              <p:cNvSpPr/>
              <p:nvPr/>
            </p:nvSpPr>
            <p:spPr>
              <a:xfrm rot="19663739">
                <a:off x="9720719" y="-305242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3" name="자유형: 도형 702">
                <a:extLst>
                  <a:ext uri="{FF2B5EF4-FFF2-40B4-BE49-F238E27FC236}">
                    <a16:creationId xmlns:a16="http://schemas.microsoft.com/office/drawing/2014/main" id="{BB3608E4-BC19-453F-9D37-A5C0A441A457}"/>
                  </a:ext>
                </a:extLst>
              </p:cNvPr>
              <p:cNvSpPr/>
              <p:nvPr/>
            </p:nvSpPr>
            <p:spPr>
              <a:xfrm rot="19663739">
                <a:off x="8284285" y="-303026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4" name="타원 703">
                <a:extLst>
                  <a:ext uri="{FF2B5EF4-FFF2-40B4-BE49-F238E27FC236}">
                    <a16:creationId xmlns:a16="http://schemas.microsoft.com/office/drawing/2014/main" id="{C304853E-159F-433A-BEE8-ED7277E9A950}"/>
                  </a:ext>
                </a:extLst>
              </p:cNvPr>
              <p:cNvSpPr/>
              <p:nvPr/>
            </p:nvSpPr>
            <p:spPr>
              <a:xfrm flipV="1">
                <a:off x="1617610" y="-366981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05" name="타원 704">
                <a:extLst>
                  <a:ext uri="{FF2B5EF4-FFF2-40B4-BE49-F238E27FC236}">
                    <a16:creationId xmlns:a16="http://schemas.microsoft.com/office/drawing/2014/main" id="{E53900BB-0B7C-4F5E-B463-911BEC743843}"/>
                  </a:ext>
                </a:extLst>
              </p:cNvPr>
              <p:cNvSpPr/>
              <p:nvPr/>
            </p:nvSpPr>
            <p:spPr>
              <a:xfrm flipV="1">
                <a:off x="1282668" y="-4434634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06" name="타원 705">
                <a:extLst>
                  <a:ext uri="{FF2B5EF4-FFF2-40B4-BE49-F238E27FC236}">
                    <a16:creationId xmlns:a16="http://schemas.microsoft.com/office/drawing/2014/main" id="{170C7B62-C832-438C-A98C-4F511E82F5B2}"/>
                  </a:ext>
                </a:extLst>
              </p:cNvPr>
              <p:cNvSpPr/>
              <p:nvPr/>
            </p:nvSpPr>
            <p:spPr>
              <a:xfrm rot="20658315" flipV="1">
                <a:off x="1720679" y="-4840801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07" name="자유형: 도형 706">
                <a:extLst>
                  <a:ext uri="{FF2B5EF4-FFF2-40B4-BE49-F238E27FC236}">
                    <a16:creationId xmlns:a16="http://schemas.microsoft.com/office/drawing/2014/main" id="{E6106898-27C5-4A89-85F2-1DF66CD4175C}"/>
                  </a:ext>
                </a:extLst>
              </p:cNvPr>
              <p:cNvSpPr/>
              <p:nvPr/>
            </p:nvSpPr>
            <p:spPr>
              <a:xfrm rot="19663739">
                <a:off x="3421581" y="-432792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08" name="타원 707">
                <a:extLst>
                  <a:ext uri="{FF2B5EF4-FFF2-40B4-BE49-F238E27FC236}">
                    <a16:creationId xmlns:a16="http://schemas.microsoft.com/office/drawing/2014/main" id="{C9C06EF5-E4BE-435F-A710-8C8BA76868A3}"/>
                  </a:ext>
                </a:extLst>
              </p:cNvPr>
              <p:cNvSpPr/>
              <p:nvPr/>
            </p:nvSpPr>
            <p:spPr>
              <a:xfrm flipV="1">
                <a:off x="3540359" y="-597576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09" name="자유형: 도형 708">
                <a:extLst>
                  <a:ext uri="{FF2B5EF4-FFF2-40B4-BE49-F238E27FC236}">
                    <a16:creationId xmlns:a16="http://schemas.microsoft.com/office/drawing/2014/main" id="{458C17C9-FC73-491F-9284-2AEE6AB80F6B}"/>
                  </a:ext>
                </a:extLst>
              </p:cNvPr>
              <p:cNvSpPr/>
              <p:nvPr/>
            </p:nvSpPr>
            <p:spPr>
              <a:xfrm rot="900000">
                <a:off x="4320204" y="-591885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0" name="자유형: 도형 709">
                <a:extLst>
                  <a:ext uri="{FF2B5EF4-FFF2-40B4-BE49-F238E27FC236}">
                    <a16:creationId xmlns:a16="http://schemas.microsoft.com/office/drawing/2014/main" id="{C6FC13F2-9180-4128-B600-D5DB54BD150C}"/>
                  </a:ext>
                </a:extLst>
              </p:cNvPr>
              <p:cNvSpPr/>
              <p:nvPr/>
            </p:nvSpPr>
            <p:spPr>
              <a:xfrm rot="17835067">
                <a:off x="6146422" y="-4875056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1" name="자유형: 도형 710">
                <a:extLst>
                  <a:ext uri="{FF2B5EF4-FFF2-40B4-BE49-F238E27FC236}">
                    <a16:creationId xmlns:a16="http://schemas.microsoft.com/office/drawing/2014/main" id="{D7ACB8B5-D713-4094-9A8F-D4A7F678A3FA}"/>
                  </a:ext>
                </a:extLst>
              </p:cNvPr>
              <p:cNvSpPr/>
              <p:nvPr/>
            </p:nvSpPr>
            <p:spPr>
              <a:xfrm rot="18900000">
                <a:off x="5731077" y="-61956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2" name="자유형: 도형 711">
                <a:extLst>
                  <a:ext uri="{FF2B5EF4-FFF2-40B4-BE49-F238E27FC236}">
                    <a16:creationId xmlns:a16="http://schemas.microsoft.com/office/drawing/2014/main" id="{7DF6F934-53B0-494F-9B55-CCF2A421E26A}"/>
                  </a:ext>
                </a:extLst>
              </p:cNvPr>
              <p:cNvSpPr/>
              <p:nvPr/>
            </p:nvSpPr>
            <p:spPr>
              <a:xfrm rot="900000">
                <a:off x="3855956" y="-5412782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3" name="자유형: 도형 712">
                <a:extLst>
                  <a:ext uri="{FF2B5EF4-FFF2-40B4-BE49-F238E27FC236}">
                    <a16:creationId xmlns:a16="http://schemas.microsoft.com/office/drawing/2014/main" id="{718ED878-AE3C-4BA8-83A6-66AFFB2596BF}"/>
                  </a:ext>
                </a:extLst>
              </p:cNvPr>
              <p:cNvSpPr/>
              <p:nvPr/>
            </p:nvSpPr>
            <p:spPr>
              <a:xfrm rot="19663739">
                <a:off x="4975764" y="-576408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4" name="자유형: 도형 713">
                <a:extLst>
                  <a:ext uri="{FF2B5EF4-FFF2-40B4-BE49-F238E27FC236}">
                    <a16:creationId xmlns:a16="http://schemas.microsoft.com/office/drawing/2014/main" id="{B58141FE-02C9-4053-AEE6-BAE48AD919E5}"/>
                  </a:ext>
                </a:extLst>
              </p:cNvPr>
              <p:cNvSpPr/>
              <p:nvPr/>
            </p:nvSpPr>
            <p:spPr>
              <a:xfrm rot="19663739">
                <a:off x="4136355" y="-62521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5" name="자유형: 도형 714">
                <a:extLst>
                  <a:ext uri="{FF2B5EF4-FFF2-40B4-BE49-F238E27FC236}">
                    <a16:creationId xmlns:a16="http://schemas.microsoft.com/office/drawing/2014/main" id="{C1D0FEE7-7E08-4BCC-A3B7-7B965F4B546B}"/>
                  </a:ext>
                </a:extLst>
              </p:cNvPr>
              <p:cNvSpPr/>
              <p:nvPr/>
            </p:nvSpPr>
            <p:spPr>
              <a:xfrm rot="17835067">
                <a:off x="5767681" y="-293205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6" name="자유형: 도형 715">
                <a:extLst>
                  <a:ext uri="{FF2B5EF4-FFF2-40B4-BE49-F238E27FC236}">
                    <a16:creationId xmlns:a16="http://schemas.microsoft.com/office/drawing/2014/main" id="{EC56E008-47CA-4AAE-B220-1019A99739B6}"/>
                  </a:ext>
                </a:extLst>
              </p:cNvPr>
              <p:cNvSpPr/>
              <p:nvPr/>
            </p:nvSpPr>
            <p:spPr>
              <a:xfrm rot="18900000">
                <a:off x="5352336" y="-425264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7" name="자유형: 도형 716">
                <a:extLst>
                  <a:ext uri="{FF2B5EF4-FFF2-40B4-BE49-F238E27FC236}">
                    <a16:creationId xmlns:a16="http://schemas.microsoft.com/office/drawing/2014/main" id="{B299FDA6-8D59-418A-92A9-415A1963F5E4}"/>
                  </a:ext>
                </a:extLst>
              </p:cNvPr>
              <p:cNvSpPr/>
              <p:nvPr/>
            </p:nvSpPr>
            <p:spPr>
              <a:xfrm rot="19663739">
                <a:off x="4597023" y="-382108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8" name="자유형: 도형 717">
                <a:extLst>
                  <a:ext uri="{FF2B5EF4-FFF2-40B4-BE49-F238E27FC236}">
                    <a16:creationId xmlns:a16="http://schemas.microsoft.com/office/drawing/2014/main" id="{08F95F24-0B43-4667-B9CB-673406D3AEE2}"/>
                  </a:ext>
                </a:extLst>
              </p:cNvPr>
              <p:cNvSpPr/>
              <p:nvPr/>
            </p:nvSpPr>
            <p:spPr>
              <a:xfrm rot="19663739">
                <a:off x="7003552" y="-436989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19" name="타원 718">
                <a:extLst>
                  <a:ext uri="{FF2B5EF4-FFF2-40B4-BE49-F238E27FC236}">
                    <a16:creationId xmlns:a16="http://schemas.microsoft.com/office/drawing/2014/main" id="{EE71427D-A4EE-48A8-95D6-B85089C7A760}"/>
                  </a:ext>
                </a:extLst>
              </p:cNvPr>
              <p:cNvSpPr/>
              <p:nvPr/>
            </p:nvSpPr>
            <p:spPr>
              <a:xfrm rot="20658315" flipV="1">
                <a:off x="10400109" y="-4160342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20" name="자유형: 도형 719">
                <a:extLst>
                  <a:ext uri="{FF2B5EF4-FFF2-40B4-BE49-F238E27FC236}">
                    <a16:creationId xmlns:a16="http://schemas.microsoft.com/office/drawing/2014/main" id="{BF98B5D9-D8F3-487A-94D1-053C806E528E}"/>
                  </a:ext>
                </a:extLst>
              </p:cNvPr>
              <p:cNvSpPr/>
              <p:nvPr/>
            </p:nvSpPr>
            <p:spPr>
              <a:xfrm rot="19663739">
                <a:off x="8743481" y="-5167124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1" name="자유형: 도형 720">
                <a:extLst>
                  <a:ext uri="{FF2B5EF4-FFF2-40B4-BE49-F238E27FC236}">
                    <a16:creationId xmlns:a16="http://schemas.microsoft.com/office/drawing/2014/main" id="{871DAAD0-89A7-4DF9-9104-DFB2DD6479D1}"/>
                  </a:ext>
                </a:extLst>
              </p:cNvPr>
              <p:cNvSpPr/>
              <p:nvPr/>
            </p:nvSpPr>
            <p:spPr>
              <a:xfrm rot="19663739">
                <a:off x="8915886" y="-56093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2" name="자유형: 도형 721">
                <a:extLst>
                  <a:ext uri="{FF2B5EF4-FFF2-40B4-BE49-F238E27FC236}">
                    <a16:creationId xmlns:a16="http://schemas.microsoft.com/office/drawing/2014/main" id="{D61D0D2F-7C07-4A8F-AD3C-CC1CA3081AA8}"/>
                  </a:ext>
                </a:extLst>
              </p:cNvPr>
              <p:cNvSpPr/>
              <p:nvPr/>
            </p:nvSpPr>
            <p:spPr>
              <a:xfrm rot="19663739">
                <a:off x="7273344" y="-554945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3" name="자유형: 도형 722">
                <a:extLst>
                  <a:ext uri="{FF2B5EF4-FFF2-40B4-BE49-F238E27FC236}">
                    <a16:creationId xmlns:a16="http://schemas.microsoft.com/office/drawing/2014/main" id="{DB8E7227-52E4-470B-981B-A5FD5A30F799}"/>
                  </a:ext>
                </a:extLst>
              </p:cNvPr>
              <p:cNvSpPr/>
              <p:nvPr/>
            </p:nvSpPr>
            <p:spPr>
              <a:xfrm rot="19663739">
                <a:off x="7876239" y="-534065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4" name="자유형: 도형 723">
                <a:extLst>
                  <a:ext uri="{FF2B5EF4-FFF2-40B4-BE49-F238E27FC236}">
                    <a16:creationId xmlns:a16="http://schemas.microsoft.com/office/drawing/2014/main" id="{6953189A-656E-41AC-90A4-E4266D9AD986}"/>
                  </a:ext>
                </a:extLst>
              </p:cNvPr>
              <p:cNvSpPr/>
              <p:nvPr/>
            </p:nvSpPr>
            <p:spPr>
              <a:xfrm rot="900000">
                <a:off x="9907619" y="-5554724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5" name="타원 724">
                <a:extLst>
                  <a:ext uri="{FF2B5EF4-FFF2-40B4-BE49-F238E27FC236}">
                    <a16:creationId xmlns:a16="http://schemas.microsoft.com/office/drawing/2014/main" id="{0F2BC27F-DCF8-48CC-A002-0F15235DD678}"/>
                  </a:ext>
                </a:extLst>
              </p:cNvPr>
              <p:cNvSpPr/>
              <p:nvPr/>
            </p:nvSpPr>
            <p:spPr>
              <a:xfrm rot="20658315" flipV="1">
                <a:off x="11272796" y="-513109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26" name="자유형: 도형 725">
                <a:extLst>
                  <a:ext uri="{FF2B5EF4-FFF2-40B4-BE49-F238E27FC236}">
                    <a16:creationId xmlns:a16="http://schemas.microsoft.com/office/drawing/2014/main" id="{36D8BE81-7CC7-46F7-BD52-E84B8A8D3C29}"/>
                  </a:ext>
                </a:extLst>
              </p:cNvPr>
              <p:cNvSpPr/>
              <p:nvPr/>
            </p:nvSpPr>
            <p:spPr>
              <a:xfrm rot="19663739">
                <a:off x="9616168" y="-61378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7" name="자유형: 도형 726">
                <a:extLst>
                  <a:ext uri="{FF2B5EF4-FFF2-40B4-BE49-F238E27FC236}">
                    <a16:creationId xmlns:a16="http://schemas.microsoft.com/office/drawing/2014/main" id="{7DA5F669-BD0C-4AAB-A656-0660A20A113A}"/>
                  </a:ext>
                </a:extLst>
              </p:cNvPr>
              <p:cNvSpPr/>
              <p:nvPr/>
            </p:nvSpPr>
            <p:spPr>
              <a:xfrm rot="19663739">
                <a:off x="9788573" y="-65801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728" name="자유형: 도형 727">
                <a:extLst>
                  <a:ext uri="{FF2B5EF4-FFF2-40B4-BE49-F238E27FC236}">
                    <a16:creationId xmlns:a16="http://schemas.microsoft.com/office/drawing/2014/main" id="{FB51F32F-A503-45EA-BCB7-6A83D1045C0A}"/>
                  </a:ext>
                </a:extLst>
              </p:cNvPr>
              <p:cNvSpPr/>
              <p:nvPr/>
            </p:nvSpPr>
            <p:spPr>
              <a:xfrm rot="19663739">
                <a:off x="8146031" y="-652021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BC0157C-96CA-4665-BF07-2D4B3E4BD1C7}"/>
              </a:ext>
            </a:extLst>
          </p:cNvPr>
          <p:cNvSpPr/>
          <p:nvPr/>
        </p:nvSpPr>
        <p:spPr>
          <a:xfrm>
            <a:off x="0" y="11883931"/>
            <a:ext cx="12192000" cy="2116205"/>
          </a:xfrm>
          <a:custGeom>
            <a:avLst/>
            <a:gdLst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42203 w 12238892"/>
              <a:gd name="connsiteY40" fmla="*/ 1688124 h 1688124"/>
              <a:gd name="connsiteX41" fmla="*/ 0 w 12238892"/>
              <a:gd name="connsiteY41" fmla="*/ 590844 h 1688124"/>
              <a:gd name="connsiteX0" fmla="*/ 30368 w 12269260"/>
              <a:gd name="connsiteY0" fmla="*/ 590844 h 1688124"/>
              <a:gd name="connsiteX1" fmla="*/ 424263 w 12269260"/>
              <a:gd name="connsiteY1" fmla="*/ 689317 h 1688124"/>
              <a:gd name="connsiteX2" fmla="*/ 790023 w 12269260"/>
              <a:gd name="connsiteY2" fmla="*/ 590844 h 1688124"/>
              <a:gd name="connsiteX3" fmla="*/ 1141716 w 12269260"/>
              <a:gd name="connsiteY3" fmla="*/ 675250 h 1688124"/>
              <a:gd name="connsiteX4" fmla="*/ 1873236 w 12269260"/>
              <a:gd name="connsiteY4" fmla="*/ 478302 h 1688124"/>
              <a:gd name="connsiteX5" fmla="*/ 2056116 w 12269260"/>
              <a:gd name="connsiteY5" fmla="*/ 506437 h 1688124"/>
              <a:gd name="connsiteX6" fmla="*/ 2309334 w 12269260"/>
              <a:gd name="connsiteY6" fmla="*/ 464234 h 1688124"/>
              <a:gd name="connsiteX7" fmla="*/ 2450011 w 12269260"/>
              <a:gd name="connsiteY7" fmla="*/ 478302 h 1688124"/>
              <a:gd name="connsiteX8" fmla="*/ 2703229 w 12269260"/>
              <a:gd name="connsiteY8" fmla="*/ 365760 h 1688124"/>
              <a:gd name="connsiteX9" fmla="*/ 2815771 w 12269260"/>
              <a:gd name="connsiteY9" fmla="*/ 422031 h 1688124"/>
              <a:gd name="connsiteX10" fmla="*/ 3209666 w 12269260"/>
              <a:gd name="connsiteY10" fmla="*/ 506437 h 1688124"/>
              <a:gd name="connsiteX11" fmla="*/ 3575426 w 12269260"/>
              <a:gd name="connsiteY11" fmla="*/ 675250 h 1688124"/>
              <a:gd name="connsiteX12" fmla="*/ 4039660 w 12269260"/>
              <a:gd name="connsiteY12" fmla="*/ 492370 h 1688124"/>
              <a:gd name="connsiteX13" fmla="*/ 4166269 w 12269260"/>
              <a:gd name="connsiteY13" fmla="*/ 506437 h 1688124"/>
              <a:gd name="connsiteX14" fmla="*/ 4264743 w 12269260"/>
              <a:gd name="connsiteY14" fmla="*/ 492370 h 1688124"/>
              <a:gd name="connsiteX15" fmla="*/ 4461691 w 12269260"/>
              <a:gd name="connsiteY15" fmla="*/ 492370 h 1688124"/>
              <a:gd name="connsiteX16" fmla="*/ 4588300 w 12269260"/>
              <a:gd name="connsiteY16" fmla="*/ 407964 h 1688124"/>
              <a:gd name="connsiteX17" fmla="*/ 4939993 w 12269260"/>
              <a:gd name="connsiteY17" fmla="*/ 422031 h 1688124"/>
              <a:gd name="connsiteX18" fmla="*/ 5277617 w 12269260"/>
              <a:gd name="connsiteY18" fmla="*/ 281354 h 1688124"/>
              <a:gd name="connsiteX19" fmla="*/ 6121679 w 12269260"/>
              <a:gd name="connsiteY19" fmla="*/ 478302 h 1688124"/>
              <a:gd name="connsiteX20" fmla="*/ 6276423 w 12269260"/>
              <a:gd name="connsiteY20" fmla="*/ 407964 h 1688124"/>
              <a:gd name="connsiteX21" fmla="*/ 6403033 w 12269260"/>
              <a:gd name="connsiteY21" fmla="*/ 464234 h 1688124"/>
              <a:gd name="connsiteX22" fmla="*/ 6712522 w 12269260"/>
              <a:gd name="connsiteY22" fmla="*/ 337625 h 1688124"/>
              <a:gd name="connsiteX23" fmla="*/ 7162688 w 12269260"/>
              <a:gd name="connsiteY23" fmla="*/ 281354 h 1688124"/>
              <a:gd name="connsiteX24" fmla="*/ 7514380 w 12269260"/>
              <a:gd name="connsiteY24" fmla="*/ 56271 h 1688124"/>
              <a:gd name="connsiteX25" fmla="*/ 8133359 w 12269260"/>
              <a:gd name="connsiteY25" fmla="*/ 126610 h 1688124"/>
              <a:gd name="connsiteX26" fmla="*/ 8372509 w 12269260"/>
              <a:gd name="connsiteY26" fmla="*/ 126610 h 1688124"/>
              <a:gd name="connsiteX27" fmla="*/ 8808608 w 12269260"/>
              <a:gd name="connsiteY27" fmla="*/ 0 h 1688124"/>
              <a:gd name="connsiteX28" fmla="*/ 9427586 w 12269260"/>
              <a:gd name="connsiteY28" fmla="*/ 98474 h 1688124"/>
              <a:gd name="connsiteX29" fmla="*/ 9526060 w 12269260"/>
              <a:gd name="connsiteY29" fmla="*/ 70339 h 1688124"/>
              <a:gd name="connsiteX30" fmla="*/ 9877753 w 12269260"/>
              <a:gd name="connsiteY30" fmla="*/ 140677 h 1688124"/>
              <a:gd name="connsiteX31" fmla="*/ 10032497 w 12269260"/>
              <a:gd name="connsiteY31" fmla="*/ 84407 h 1688124"/>
              <a:gd name="connsiteX32" fmla="*/ 10285716 w 12269260"/>
              <a:gd name="connsiteY32" fmla="*/ 182880 h 1688124"/>
              <a:gd name="connsiteX33" fmla="*/ 10834356 w 12269260"/>
              <a:gd name="connsiteY33" fmla="*/ 168813 h 1688124"/>
              <a:gd name="connsiteX34" fmla="*/ 11186048 w 12269260"/>
              <a:gd name="connsiteY34" fmla="*/ 379828 h 1688124"/>
              <a:gd name="connsiteX35" fmla="*/ 11354860 w 12269260"/>
              <a:gd name="connsiteY35" fmla="*/ 337625 h 1688124"/>
              <a:gd name="connsiteX36" fmla="*/ 11439266 w 12269260"/>
              <a:gd name="connsiteY36" fmla="*/ 379828 h 1688124"/>
              <a:gd name="connsiteX37" fmla="*/ 11847229 w 12269260"/>
              <a:gd name="connsiteY37" fmla="*/ 140677 h 1688124"/>
              <a:gd name="connsiteX38" fmla="*/ 12269260 w 12269260"/>
              <a:gd name="connsiteY38" fmla="*/ 84407 h 1688124"/>
              <a:gd name="connsiteX39" fmla="*/ 12269260 w 12269260"/>
              <a:gd name="connsiteY39" fmla="*/ 1688124 h 1688124"/>
              <a:gd name="connsiteX40" fmla="*/ 0 w 12269260"/>
              <a:gd name="connsiteY40" fmla="*/ 1688124 h 1688124"/>
              <a:gd name="connsiteX41" fmla="*/ 30368 w 12269260"/>
              <a:gd name="connsiteY41" fmla="*/ 590844 h 1688124"/>
              <a:gd name="connsiteX0" fmla="*/ 0 w 12238892"/>
              <a:gd name="connsiteY0" fmla="*/ 590844 h 1688124"/>
              <a:gd name="connsiteX1" fmla="*/ 393895 w 12238892"/>
              <a:gd name="connsiteY1" fmla="*/ 689317 h 1688124"/>
              <a:gd name="connsiteX2" fmla="*/ 759655 w 12238892"/>
              <a:gd name="connsiteY2" fmla="*/ 590844 h 1688124"/>
              <a:gd name="connsiteX3" fmla="*/ 1111348 w 12238892"/>
              <a:gd name="connsiteY3" fmla="*/ 675250 h 1688124"/>
              <a:gd name="connsiteX4" fmla="*/ 1842868 w 12238892"/>
              <a:gd name="connsiteY4" fmla="*/ 478302 h 1688124"/>
              <a:gd name="connsiteX5" fmla="*/ 2025748 w 12238892"/>
              <a:gd name="connsiteY5" fmla="*/ 506437 h 1688124"/>
              <a:gd name="connsiteX6" fmla="*/ 2278966 w 12238892"/>
              <a:gd name="connsiteY6" fmla="*/ 464234 h 1688124"/>
              <a:gd name="connsiteX7" fmla="*/ 2419643 w 12238892"/>
              <a:gd name="connsiteY7" fmla="*/ 478302 h 1688124"/>
              <a:gd name="connsiteX8" fmla="*/ 2672861 w 12238892"/>
              <a:gd name="connsiteY8" fmla="*/ 365760 h 1688124"/>
              <a:gd name="connsiteX9" fmla="*/ 2785403 w 12238892"/>
              <a:gd name="connsiteY9" fmla="*/ 422031 h 1688124"/>
              <a:gd name="connsiteX10" fmla="*/ 3179298 w 12238892"/>
              <a:gd name="connsiteY10" fmla="*/ 506437 h 1688124"/>
              <a:gd name="connsiteX11" fmla="*/ 3545058 w 12238892"/>
              <a:gd name="connsiteY11" fmla="*/ 675250 h 1688124"/>
              <a:gd name="connsiteX12" fmla="*/ 4009292 w 12238892"/>
              <a:gd name="connsiteY12" fmla="*/ 492370 h 1688124"/>
              <a:gd name="connsiteX13" fmla="*/ 4135901 w 12238892"/>
              <a:gd name="connsiteY13" fmla="*/ 506437 h 1688124"/>
              <a:gd name="connsiteX14" fmla="*/ 4234375 w 12238892"/>
              <a:gd name="connsiteY14" fmla="*/ 492370 h 1688124"/>
              <a:gd name="connsiteX15" fmla="*/ 4431323 w 12238892"/>
              <a:gd name="connsiteY15" fmla="*/ 492370 h 1688124"/>
              <a:gd name="connsiteX16" fmla="*/ 4557932 w 12238892"/>
              <a:gd name="connsiteY16" fmla="*/ 407964 h 1688124"/>
              <a:gd name="connsiteX17" fmla="*/ 4909625 w 12238892"/>
              <a:gd name="connsiteY17" fmla="*/ 422031 h 1688124"/>
              <a:gd name="connsiteX18" fmla="*/ 5247249 w 12238892"/>
              <a:gd name="connsiteY18" fmla="*/ 281354 h 1688124"/>
              <a:gd name="connsiteX19" fmla="*/ 6091311 w 12238892"/>
              <a:gd name="connsiteY19" fmla="*/ 478302 h 1688124"/>
              <a:gd name="connsiteX20" fmla="*/ 6246055 w 12238892"/>
              <a:gd name="connsiteY20" fmla="*/ 407964 h 1688124"/>
              <a:gd name="connsiteX21" fmla="*/ 6372665 w 12238892"/>
              <a:gd name="connsiteY21" fmla="*/ 464234 h 1688124"/>
              <a:gd name="connsiteX22" fmla="*/ 6682154 w 12238892"/>
              <a:gd name="connsiteY22" fmla="*/ 337625 h 1688124"/>
              <a:gd name="connsiteX23" fmla="*/ 7132320 w 12238892"/>
              <a:gd name="connsiteY23" fmla="*/ 281354 h 1688124"/>
              <a:gd name="connsiteX24" fmla="*/ 7484012 w 12238892"/>
              <a:gd name="connsiteY24" fmla="*/ 56271 h 1688124"/>
              <a:gd name="connsiteX25" fmla="*/ 8102991 w 12238892"/>
              <a:gd name="connsiteY25" fmla="*/ 126610 h 1688124"/>
              <a:gd name="connsiteX26" fmla="*/ 8342141 w 12238892"/>
              <a:gd name="connsiteY26" fmla="*/ 126610 h 1688124"/>
              <a:gd name="connsiteX27" fmla="*/ 8778240 w 12238892"/>
              <a:gd name="connsiteY27" fmla="*/ 0 h 1688124"/>
              <a:gd name="connsiteX28" fmla="*/ 9397218 w 12238892"/>
              <a:gd name="connsiteY28" fmla="*/ 98474 h 1688124"/>
              <a:gd name="connsiteX29" fmla="*/ 9495692 w 12238892"/>
              <a:gd name="connsiteY29" fmla="*/ 70339 h 1688124"/>
              <a:gd name="connsiteX30" fmla="*/ 9847385 w 12238892"/>
              <a:gd name="connsiteY30" fmla="*/ 140677 h 1688124"/>
              <a:gd name="connsiteX31" fmla="*/ 10002129 w 12238892"/>
              <a:gd name="connsiteY31" fmla="*/ 84407 h 1688124"/>
              <a:gd name="connsiteX32" fmla="*/ 10255348 w 12238892"/>
              <a:gd name="connsiteY32" fmla="*/ 182880 h 1688124"/>
              <a:gd name="connsiteX33" fmla="*/ 10803988 w 12238892"/>
              <a:gd name="connsiteY33" fmla="*/ 168813 h 1688124"/>
              <a:gd name="connsiteX34" fmla="*/ 11155680 w 12238892"/>
              <a:gd name="connsiteY34" fmla="*/ 379828 h 1688124"/>
              <a:gd name="connsiteX35" fmla="*/ 11324492 w 12238892"/>
              <a:gd name="connsiteY35" fmla="*/ 337625 h 1688124"/>
              <a:gd name="connsiteX36" fmla="*/ 11408898 w 12238892"/>
              <a:gd name="connsiteY36" fmla="*/ 379828 h 1688124"/>
              <a:gd name="connsiteX37" fmla="*/ 11816861 w 12238892"/>
              <a:gd name="connsiteY37" fmla="*/ 140677 h 1688124"/>
              <a:gd name="connsiteX38" fmla="*/ 12238892 w 12238892"/>
              <a:gd name="connsiteY38" fmla="*/ 84407 h 1688124"/>
              <a:gd name="connsiteX39" fmla="*/ 12238892 w 12238892"/>
              <a:gd name="connsiteY39" fmla="*/ 1688124 h 1688124"/>
              <a:gd name="connsiteX40" fmla="*/ 13175 w 12238892"/>
              <a:gd name="connsiteY40" fmla="*/ 1688124 h 1688124"/>
              <a:gd name="connsiteX41" fmla="*/ 0 w 12238892"/>
              <a:gd name="connsiteY41" fmla="*/ 590844 h 1688124"/>
              <a:gd name="connsiteX0" fmla="*/ 0 w 12229367"/>
              <a:gd name="connsiteY0" fmla="*/ 590844 h 1688124"/>
              <a:gd name="connsiteX1" fmla="*/ 384370 w 12229367"/>
              <a:gd name="connsiteY1" fmla="*/ 689317 h 1688124"/>
              <a:gd name="connsiteX2" fmla="*/ 750130 w 12229367"/>
              <a:gd name="connsiteY2" fmla="*/ 590844 h 1688124"/>
              <a:gd name="connsiteX3" fmla="*/ 1101823 w 12229367"/>
              <a:gd name="connsiteY3" fmla="*/ 675250 h 1688124"/>
              <a:gd name="connsiteX4" fmla="*/ 1833343 w 12229367"/>
              <a:gd name="connsiteY4" fmla="*/ 478302 h 1688124"/>
              <a:gd name="connsiteX5" fmla="*/ 2016223 w 12229367"/>
              <a:gd name="connsiteY5" fmla="*/ 506437 h 1688124"/>
              <a:gd name="connsiteX6" fmla="*/ 2269441 w 12229367"/>
              <a:gd name="connsiteY6" fmla="*/ 464234 h 1688124"/>
              <a:gd name="connsiteX7" fmla="*/ 2410118 w 12229367"/>
              <a:gd name="connsiteY7" fmla="*/ 478302 h 1688124"/>
              <a:gd name="connsiteX8" fmla="*/ 2663336 w 12229367"/>
              <a:gd name="connsiteY8" fmla="*/ 365760 h 1688124"/>
              <a:gd name="connsiteX9" fmla="*/ 2775878 w 12229367"/>
              <a:gd name="connsiteY9" fmla="*/ 422031 h 1688124"/>
              <a:gd name="connsiteX10" fmla="*/ 3169773 w 12229367"/>
              <a:gd name="connsiteY10" fmla="*/ 506437 h 1688124"/>
              <a:gd name="connsiteX11" fmla="*/ 3535533 w 12229367"/>
              <a:gd name="connsiteY11" fmla="*/ 675250 h 1688124"/>
              <a:gd name="connsiteX12" fmla="*/ 3999767 w 12229367"/>
              <a:gd name="connsiteY12" fmla="*/ 492370 h 1688124"/>
              <a:gd name="connsiteX13" fmla="*/ 4126376 w 12229367"/>
              <a:gd name="connsiteY13" fmla="*/ 506437 h 1688124"/>
              <a:gd name="connsiteX14" fmla="*/ 4224850 w 12229367"/>
              <a:gd name="connsiteY14" fmla="*/ 492370 h 1688124"/>
              <a:gd name="connsiteX15" fmla="*/ 4421798 w 12229367"/>
              <a:gd name="connsiteY15" fmla="*/ 492370 h 1688124"/>
              <a:gd name="connsiteX16" fmla="*/ 4548407 w 12229367"/>
              <a:gd name="connsiteY16" fmla="*/ 407964 h 1688124"/>
              <a:gd name="connsiteX17" fmla="*/ 4900100 w 12229367"/>
              <a:gd name="connsiteY17" fmla="*/ 422031 h 1688124"/>
              <a:gd name="connsiteX18" fmla="*/ 5237724 w 12229367"/>
              <a:gd name="connsiteY18" fmla="*/ 281354 h 1688124"/>
              <a:gd name="connsiteX19" fmla="*/ 6081786 w 12229367"/>
              <a:gd name="connsiteY19" fmla="*/ 478302 h 1688124"/>
              <a:gd name="connsiteX20" fmla="*/ 6236530 w 12229367"/>
              <a:gd name="connsiteY20" fmla="*/ 407964 h 1688124"/>
              <a:gd name="connsiteX21" fmla="*/ 6363140 w 12229367"/>
              <a:gd name="connsiteY21" fmla="*/ 464234 h 1688124"/>
              <a:gd name="connsiteX22" fmla="*/ 6672629 w 12229367"/>
              <a:gd name="connsiteY22" fmla="*/ 337625 h 1688124"/>
              <a:gd name="connsiteX23" fmla="*/ 7122795 w 12229367"/>
              <a:gd name="connsiteY23" fmla="*/ 281354 h 1688124"/>
              <a:gd name="connsiteX24" fmla="*/ 7474487 w 12229367"/>
              <a:gd name="connsiteY24" fmla="*/ 56271 h 1688124"/>
              <a:gd name="connsiteX25" fmla="*/ 8093466 w 12229367"/>
              <a:gd name="connsiteY25" fmla="*/ 126610 h 1688124"/>
              <a:gd name="connsiteX26" fmla="*/ 8332616 w 12229367"/>
              <a:gd name="connsiteY26" fmla="*/ 126610 h 1688124"/>
              <a:gd name="connsiteX27" fmla="*/ 8768715 w 12229367"/>
              <a:gd name="connsiteY27" fmla="*/ 0 h 1688124"/>
              <a:gd name="connsiteX28" fmla="*/ 9387693 w 12229367"/>
              <a:gd name="connsiteY28" fmla="*/ 98474 h 1688124"/>
              <a:gd name="connsiteX29" fmla="*/ 9486167 w 12229367"/>
              <a:gd name="connsiteY29" fmla="*/ 70339 h 1688124"/>
              <a:gd name="connsiteX30" fmla="*/ 9837860 w 12229367"/>
              <a:gd name="connsiteY30" fmla="*/ 140677 h 1688124"/>
              <a:gd name="connsiteX31" fmla="*/ 9992604 w 12229367"/>
              <a:gd name="connsiteY31" fmla="*/ 84407 h 1688124"/>
              <a:gd name="connsiteX32" fmla="*/ 10245823 w 12229367"/>
              <a:gd name="connsiteY32" fmla="*/ 182880 h 1688124"/>
              <a:gd name="connsiteX33" fmla="*/ 10794463 w 12229367"/>
              <a:gd name="connsiteY33" fmla="*/ 168813 h 1688124"/>
              <a:gd name="connsiteX34" fmla="*/ 11146155 w 12229367"/>
              <a:gd name="connsiteY34" fmla="*/ 379828 h 1688124"/>
              <a:gd name="connsiteX35" fmla="*/ 11314967 w 12229367"/>
              <a:gd name="connsiteY35" fmla="*/ 337625 h 1688124"/>
              <a:gd name="connsiteX36" fmla="*/ 11399373 w 12229367"/>
              <a:gd name="connsiteY36" fmla="*/ 379828 h 1688124"/>
              <a:gd name="connsiteX37" fmla="*/ 11807336 w 12229367"/>
              <a:gd name="connsiteY37" fmla="*/ 140677 h 1688124"/>
              <a:gd name="connsiteX38" fmla="*/ 12229367 w 12229367"/>
              <a:gd name="connsiteY38" fmla="*/ 84407 h 1688124"/>
              <a:gd name="connsiteX39" fmla="*/ 12229367 w 12229367"/>
              <a:gd name="connsiteY39" fmla="*/ 1688124 h 1688124"/>
              <a:gd name="connsiteX40" fmla="*/ 3650 w 12229367"/>
              <a:gd name="connsiteY40" fmla="*/ 1688124 h 1688124"/>
              <a:gd name="connsiteX41" fmla="*/ 0 w 12229367"/>
              <a:gd name="connsiteY41" fmla="*/ 590844 h 168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29367" h="1688124">
                <a:moveTo>
                  <a:pt x="0" y="590844"/>
                </a:moveTo>
                <a:lnTo>
                  <a:pt x="384370" y="689317"/>
                </a:lnTo>
                <a:lnTo>
                  <a:pt x="750130" y="590844"/>
                </a:lnTo>
                <a:lnTo>
                  <a:pt x="1101823" y="675250"/>
                </a:lnTo>
                <a:lnTo>
                  <a:pt x="1833343" y="478302"/>
                </a:lnTo>
                <a:lnTo>
                  <a:pt x="2016223" y="506437"/>
                </a:lnTo>
                <a:lnTo>
                  <a:pt x="2269441" y="464234"/>
                </a:lnTo>
                <a:lnTo>
                  <a:pt x="2410118" y="478302"/>
                </a:lnTo>
                <a:lnTo>
                  <a:pt x="2663336" y="365760"/>
                </a:lnTo>
                <a:lnTo>
                  <a:pt x="2775878" y="422031"/>
                </a:lnTo>
                <a:lnTo>
                  <a:pt x="3169773" y="506437"/>
                </a:lnTo>
                <a:lnTo>
                  <a:pt x="3535533" y="675250"/>
                </a:lnTo>
                <a:lnTo>
                  <a:pt x="3999767" y="492370"/>
                </a:lnTo>
                <a:lnTo>
                  <a:pt x="4126376" y="506437"/>
                </a:lnTo>
                <a:lnTo>
                  <a:pt x="4224850" y="492370"/>
                </a:lnTo>
                <a:lnTo>
                  <a:pt x="4421798" y="492370"/>
                </a:lnTo>
                <a:lnTo>
                  <a:pt x="4548407" y="407964"/>
                </a:lnTo>
                <a:lnTo>
                  <a:pt x="4900100" y="422031"/>
                </a:lnTo>
                <a:lnTo>
                  <a:pt x="5237724" y="281354"/>
                </a:lnTo>
                <a:lnTo>
                  <a:pt x="6081786" y="478302"/>
                </a:lnTo>
                <a:lnTo>
                  <a:pt x="6236530" y="407964"/>
                </a:lnTo>
                <a:lnTo>
                  <a:pt x="6363140" y="464234"/>
                </a:lnTo>
                <a:lnTo>
                  <a:pt x="6672629" y="337625"/>
                </a:lnTo>
                <a:lnTo>
                  <a:pt x="7122795" y="281354"/>
                </a:lnTo>
                <a:lnTo>
                  <a:pt x="7474487" y="56271"/>
                </a:lnTo>
                <a:lnTo>
                  <a:pt x="8093466" y="126610"/>
                </a:lnTo>
                <a:lnTo>
                  <a:pt x="8332616" y="126610"/>
                </a:lnTo>
                <a:lnTo>
                  <a:pt x="8768715" y="0"/>
                </a:lnTo>
                <a:lnTo>
                  <a:pt x="9387693" y="98474"/>
                </a:lnTo>
                <a:lnTo>
                  <a:pt x="9486167" y="70339"/>
                </a:lnTo>
                <a:lnTo>
                  <a:pt x="9837860" y="140677"/>
                </a:lnTo>
                <a:lnTo>
                  <a:pt x="9992604" y="84407"/>
                </a:lnTo>
                <a:lnTo>
                  <a:pt x="10245823" y="182880"/>
                </a:lnTo>
                <a:lnTo>
                  <a:pt x="10794463" y="168813"/>
                </a:lnTo>
                <a:lnTo>
                  <a:pt x="11146155" y="379828"/>
                </a:lnTo>
                <a:lnTo>
                  <a:pt x="11314967" y="337625"/>
                </a:lnTo>
                <a:lnTo>
                  <a:pt x="11399373" y="379828"/>
                </a:lnTo>
                <a:lnTo>
                  <a:pt x="11807336" y="140677"/>
                </a:lnTo>
                <a:lnTo>
                  <a:pt x="12229367" y="84407"/>
                </a:lnTo>
                <a:lnTo>
                  <a:pt x="12229367" y="1688124"/>
                </a:lnTo>
                <a:lnTo>
                  <a:pt x="3650" y="1688124"/>
                </a:lnTo>
                <a:cubicBezTo>
                  <a:pt x="2433" y="1322364"/>
                  <a:pt x="1217" y="956604"/>
                  <a:pt x="0" y="590844"/>
                </a:cubicBezTo>
                <a:close/>
              </a:path>
            </a:pathLst>
          </a:custGeom>
          <a:gradFill flip="none" rotWithShape="1">
            <a:gsLst>
              <a:gs pos="100000">
                <a:srgbClr val="3A3486"/>
              </a:gs>
              <a:gs pos="60000">
                <a:srgbClr val="1F1C5A"/>
              </a:gs>
              <a:gs pos="0">
                <a:srgbClr val="010028"/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9895D-5E76-4C41-9486-8C9CBCFD8E90}"/>
              </a:ext>
            </a:extLst>
          </p:cNvPr>
          <p:cNvSpPr txBox="1"/>
          <p:nvPr/>
        </p:nvSpPr>
        <p:spPr>
          <a:xfrm>
            <a:off x="0" y="8442375"/>
            <a:ext cx="5282215" cy="1015663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6000" spc="300" dirty="0">
                <a:solidFill>
                  <a:schemeClr val="bg1"/>
                </a:solidFill>
                <a:latin typeface="YasashiiW03-Bold" panose="04030605090B02020502" pitchFamily="82" charset="0"/>
              </a:rPr>
              <a:t>GGUI </a:t>
            </a:r>
            <a:r>
              <a:rPr lang="en-US" altLang="ko-KR" sz="6000" spc="300" dirty="0" err="1">
                <a:solidFill>
                  <a:schemeClr val="bg1"/>
                </a:solidFill>
                <a:latin typeface="YasashiiW03-Bold" panose="04030605090B02020502" pitchFamily="82" charset="0"/>
              </a:rPr>
              <a:t>GGUI</a:t>
            </a:r>
            <a:r>
              <a:rPr lang="en-US" altLang="ko-KR" sz="6000" spc="300" dirty="0">
                <a:solidFill>
                  <a:schemeClr val="bg1"/>
                </a:solidFill>
                <a:latin typeface="YasashiiW03-Bold" panose="04030605090B02020502" pitchFamily="82" charset="0"/>
              </a:rPr>
              <a:t> LAND</a:t>
            </a:r>
            <a:endParaRPr lang="ko-KR" altLang="en-US" sz="6000" spc="300" dirty="0">
              <a:solidFill>
                <a:schemeClr val="bg1"/>
              </a:solidFill>
              <a:latin typeface="YasashiiW03-Bold" panose="04030605090B02020502" pitchFamily="82" charset="0"/>
            </a:endParaRPr>
          </a:p>
        </p:txBody>
      </p:sp>
      <p:grpSp>
        <p:nvGrpSpPr>
          <p:cNvPr id="3800" name="그룹 3799">
            <a:extLst>
              <a:ext uri="{FF2B5EF4-FFF2-40B4-BE49-F238E27FC236}">
                <a16:creationId xmlns:a16="http://schemas.microsoft.com/office/drawing/2014/main" id="{C638FDF6-9205-4E6A-8242-D5C59E2A4376}"/>
              </a:ext>
            </a:extLst>
          </p:cNvPr>
          <p:cNvGrpSpPr/>
          <p:nvPr/>
        </p:nvGrpSpPr>
        <p:grpSpPr>
          <a:xfrm rot="21446683">
            <a:off x="8540" y="13221205"/>
            <a:ext cx="12184927" cy="654888"/>
            <a:chOff x="-29187" y="5992234"/>
            <a:chExt cx="12184927" cy="654888"/>
          </a:xfrm>
          <a:solidFill>
            <a:schemeClr val="bg1">
              <a:alpha val="85000"/>
            </a:schemeClr>
          </a:solidFill>
        </p:grpSpPr>
        <p:sp>
          <p:nvSpPr>
            <p:cNvPr id="3503" name="자유형: 도형 3502">
              <a:extLst>
                <a:ext uri="{FF2B5EF4-FFF2-40B4-BE49-F238E27FC236}">
                  <a16:creationId xmlns:a16="http://schemas.microsoft.com/office/drawing/2014/main" id="{5EC45CEF-790A-4726-9900-D6BFB3BD6187}"/>
                </a:ext>
              </a:extLst>
            </p:cNvPr>
            <p:cNvSpPr/>
            <p:nvPr/>
          </p:nvSpPr>
          <p:spPr>
            <a:xfrm rot="19817056">
              <a:off x="8715628" y="61557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14" name="자유형: 도형 3513">
              <a:extLst>
                <a:ext uri="{FF2B5EF4-FFF2-40B4-BE49-F238E27FC236}">
                  <a16:creationId xmlns:a16="http://schemas.microsoft.com/office/drawing/2014/main" id="{9CE67CBC-F464-4364-BCC6-8FD52F21349A}"/>
                </a:ext>
              </a:extLst>
            </p:cNvPr>
            <p:cNvSpPr/>
            <p:nvPr/>
          </p:nvSpPr>
          <p:spPr>
            <a:xfrm rot="17988384">
              <a:off x="8352200" y="62475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1" name="자유형: 도형 3520">
              <a:extLst>
                <a:ext uri="{FF2B5EF4-FFF2-40B4-BE49-F238E27FC236}">
                  <a16:creationId xmlns:a16="http://schemas.microsoft.com/office/drawing/2014/main" id="{0E3D5502-3D39-46B1-8C34-120F9B347C1A}"/>
                </a:ext>
              </a:extLst>
            </p:cNvPr>
            <p:cNvSpPr/>
            <p:nvPr/>
          </p:nvSpPr>
          <p:spPr>
            <a:xfrm rot="17840360">
              <a:off x="8192890" y="6200427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5" name="자유형: 도형 3524">
              <a:extLst>
                <a:ext uri="{FF2B5EF4-FFF2-40B4-BE49-F238E27FC236}">
                  <a16:creationId xmlns:a16="http://schemas.microsoft.com/office/drawing/2014/main" id="{CE496F4D-95DA-4808-A00E-4569561BF67D}"/>
                </a:ext>
              </a:extLst>
            </p:cNvPr>
            <p:cNvSpPr/>
            <p:nvPr/>
          </p:nvSpPr>
          <p:spPr>
            <a:xfrm rot="1694452">
              <a:off x="8666955" y="62922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526" name="자유형: 도형 3525">
              <a:extLst>
                <a:ext uri="{FF2B5EF4-FFF2-40B4-BE49-F238E27FC236}">
                  <a16:creationId xmlns:a16="http://schemas.microsoft.com/office/drawing/2014/main" id="{613A880E-13F8-4D8C-A209-3C397161E82C}"/>
                </a:ext>
              </a:extLst>
            </p:cNvPr>
            <p:cNvSpPr/>
            <p:nvPr/>
          </p:nvSpPr>
          <p:spPr>
            <a:xfrm rot="19612631">
              <a:off x="8566412" y="61603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grpSp>
          <p:nvGrpSpPr>
            <p:cNvPr id="3566" name="그룹 3565">
              <a:extLst>
                <a:ext uri="{FF2B5EF4-FFF2-40B4-BE49-F238E27FC236}">
                  <a16:creationId xmlns:a16="http://schemas.microsoft.com/office/drawing/2014/main" id="{5C2C9E24-A0D3-470E-BB9F-82313C8CD15F}"/>
                </a:ext>
              </a:extLst>
            </p:cNvPr>
            <p:cNvGrpSpPr/>
            <p:nvPr/>
          </p:nvGrpSpPr>
          <p:grpSpPr>
            <a:xfrm>
              <a:off x="-29187" y="5994563"/>
              <a:ext cx="12021398" cy="652559"/>
              <a:chOff x="249700" y="5497809"/>
              <a:chExt cx="18466942" cy="1002443"/>
            </a:xfrm>
            <a:grpFill/>
          </p:grpSpPr>
          <p:sp>
            <p:nvSpPr>
              <p:cNvPr id="3531" name="자유형: 도형 3530">
                <a:extLst>
                  <a:ext uri="{FF2B5EF4-FFF2-40B4-BE49-F238E27FC236}">
                    <a16:creationId xmlns:a16="http://schemas.microsoft.com/office/drawing/2014/main" id="{72AD4C9D-39D6-4F85-9633-275B90B9045F}"/>
                  </a:ext>
                </a:extLst>
              </p:cNvPr>
              <p:cNvSpPr/>
              <p:nvPr/>
            </p:nvSpPr>
            <p:spPr>
              <a:xfrm rot="17925877">
                <a:off x="16638599" y="6075399"/>
                <a:ext cx="84774" cy="86049"/>
              </a:xfrm>
              <a:custGeom>
                <a:avLst/>
                <a:gdLst>
                  <a:gd name="connsiteX0" fmla="*/ 31576 w 84774"/>
                  <a:gd name="connsiteY0" fmla="*/ -123 h 86048"/>
                  <a:gd name="connsiteX1" fmla="*/ 44530 w 84774"/>
                  <a:gd name="connsiteY1" fmla="*/ 39771 h 86048"/>
                  <a:gd name="connsiteX2" fmla="*/ 84852 w 84774"/>
                  <a:gd name="connsiteY2" fmla="*/ 32300 h 86048"/>
                  <a:gd name="connsiteX3" fmla="*/ 45571 w 84774"/>
                  <a:gd name="connsiteY3" fmla="*/ 45542 h 86048"/>
                  <a:gd name="connsiteX4" fmla="*/ 53455 w 84774"/>
                  <a:gd name="connsiteY4" fmla="*/ 85925 h 86048"/>
                  <a:gd name="connsiteX5" fmla="*/ 40557 w 84774"/>
                  <a:gd name="connsiteY5" fmla="*/ 46705 h 86048"/>
                  <a:gd name="connsiteX6" fmla="*/ 78 w 84774"/>
                  <a:gd name="connsiteY6" fmla="*/ 54464 h 86048"/>
                  <a:gd name="connsiteX7" fmla="*/ 39023 w 84774"/>
                  <a:gd name="connsiteY7" fmla="*/ 41492 h 86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774" h="86048">
                    <a:moveTo>
                      <a:pt x="31576" y="-123"/>
                    </a:moveTo>
                    <a:lnTo>
                      <a:pt x="44530" y="39771"/>
                    </a:lnTo>
                    <a:lnTo>
                      <a:pt x="84852" y="32300"/>
                    </a:lnTo>
                    <a:lnTo>
                      <a:pt x="45571" y="45542"/>
                    </a:lnTo>
                    <a:lnTo>
                      <a:pt x="53455" y="85925"/>
                    </a:lnTo>
                    <a:lnTo>
                      <a:pt x="40557" y="46705"/>
                    </a:lnTo>
                    <a:lnTo>
                      <a:pt x="78" y="54464"/>
                    </a:lnTo>
                    <a:lnTo>
                      <a:pt x="39023" y="41492"/>
                    </a:lnTo>
                    <a:close/>
                  </a:path>
                </a:pathLst>
              </a:custGeom>
              <a:grpFill/>
              <a:ln w="86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2" name="자유형: 도형 3531">
                <a:extLst>
                  <a:ext uri="{FF2B5EF4-FFF2-40B4-BE49-F238E27FC236}">
                    <a16:creationId xmlns:a16="http://schemas.microsoft.com/office/drawing/2014/main" id="{0B7353FF-6233-4738-AA32-B5C5608BF8EA}"/>
                  </a:ext>
                </a:extLst>
              </p:cNvPr>
              <p:cNvSpPr/>
              <p:nvPr/>
            </p:nvSpPr>
            <p:spPr>
              <a:xfrm rot="19649814">
                <a:off x="2241268" y="5738748"/>
                <a:ext cx="77827" cy="78204"/>
              </a:xfrm>
              <a:custGeom>
                <a:avLst/>
                <a:gdLst>
                  <a:gd name="connsiteX0" fmla="*/ 28991 w 77827"/>
                  <a:gd name="connsiteY0" fmla="*/ -124 h 78204"/>
                  <a:gd name="connsiteX1" fmla="*/ 40884 w 77827"/>
                  <a:gd name="connsiteY1" fmla="*/ 36134 h 78204"/>
                  <a:gd name="connsiteX2" fmla="*/ 77901 w 77827"/>
                  <a:gd name="connsiteY2" fmla="*/ 29344 h 78204"/>
                  <a:gd name="connsiteX3" fmla="*/ 41840 w 77827"/>
                  <a:gd name="connsiteY3" fmla="*/ 41379 h 78204"/>
                  <a:gd name="connsiteX4" fmla="*/ 49077 w 77827"/>
                  <a:gd name="connsiteY4" fmla="*/ 78081 h 78204"/>
                  <a:gd name="connsiteX5" fmla="*/ 37236 w 77827"/>
                  <a:gd name="connsiteY5" fmla="*/ 42436 h 78204"/>
                  <a:gd name="connsiteX6" fmla="*/ 74 w 77827"/>
                  <a:gd name="connsiteY6" fmla="*/ 49488 h 78204"/>
                  <a:gd name="connsiteX7" fmla="*/ 35828 w 77827"/>
                  <a:gd name="connsiteY7" fmla="*/ 37698 h 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27" h="78204">
                    <a:moveTo>
                      <a:pt x="28991" y="-124"/>
                    </a:moveTo>
                    <a:lnTo>
                      <a:pt x="40884" y="36134"/>
                    </a:lnTo>
                    <a:lnTo>
                      <a:pt x="77901" y="29344"/>
                    </a:lnTo>
                    <a:lnTo>
                      <a:pt x="41840" y="41379"/>
                    </a:lnTo>
                    <a:lnTo>
                      <a:pt x="49077" y="78081"/>
                    </a:lnTo>
                    <a:lnTo>
                      <a:pt x="37236" y="42436"/>
                    </a:lnTo>
                    <a:lnTo>
                      <a:pt x="74" y="49488"/>
                    </a:lnTo>
                    <a:lnTo>
                      <a:pt x="35828" y="37698"/>
                    </a:lnTo>
                    <a:close/>
                  </a:path>
                </a:pathLst>
              </a:custGeom>
              <a:grpFill/>
              <a:ln w="79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3" name="자유형: 도형 3532">
                <a:extLst>
                  <a:ext uri="{FF2B5EF4-FFF2-40B4-BE49-F238E27FC236}">
                    <a16:creationId xmlns:a16="http://schemas.microsoft.com/office/drawing/2014/main" id="{DAB4B57D-1F85-4B07-BFC4-766BED30BB51}"/>
                  </a:ext>
                </a:extLst>
              </p:cNvPr>
              <p:cNvSpPr/>
              <p:nvPr/>
            </p:nvSpPr>
            <p:spPr>
              <a:xfrm rot="20946424">
                <a:off x="18623381" y="6407045"/>
                <a:ext cx="93261" cy="93207"/>
              </a:xfrm>
              <a:custGeom>
                <a:avLst/>
                <a:gdLst>
                  <a:gd name="connsiteX0" fmla="*/ 34722 w 93261"/>
                  <a:gd name="connsiteY0" fmla="*/ -121 h 93208"/>
                  <a:gd name="connsiteX1" fmla="*/ 48973 w 93261"/>
                  <a:gd name="connsiteY1" fmla="*/ 43092 h 93208"/>
                  <a:gd name="connsiteX2" fmla="*/ 93332 w 93261"/>
                  <a:gd name="connsiteY2" fmla="*/ 35000 h 93208"/>
                  <a:gd name="connsiteX3" fmla="*/ 50119 w 93261"/>
                  <a:gd name="connsiteY3" fmla="*/ 49343 h 93208"/>
                  <a:gd name="connsiteX4" fmla="*/ 58792 w 93261"/>
                  <a:gd name="connsiteY4" fmla="*/ 93087 h 93208"/>
                  <a:gd name="connsiteX5" fmla="*/ 44602 w 93261"/>
                  <a:gd name="connsiteY5" fmla="*/ 50604 h 93208"/>
                  <a:gd name="connsiteX6" fmla="*/ 70 w 93261"/>
                  <a:gd name="connsiteY6" fmla="*/ 59008 h 93208"/>
                  <a:gd name="connsiteX7" fmla="*/ 42914 w 93261"/>
                  <a:gd name="connsiteY7" fmla="*/ 44956 h 9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261" h="93208">
                    <a:moveTo>
                      <a:pt x="34722" y="-121"/>
                    </a:moveTo>
                    <a:lnTo>
                      <a:pt x="48973" y="43092"/>
                    </a:lnTo>
                    <a:lnTo>
                      <a:pt x="93332" y="35000"/>
                    </a:lnTo>
                    <a:lnTo>
                      <a:pt x="50119" y="49343"/>
                    </a:lnTo>
                    <a:lnTo>
                      <a:pt x="58792" y="93087"/>
                    </a:lnTo>
                    <a:lnTo>
                      <a:pt x="44602" y="50604"/>
                    </a:lnTo>
                    <a:lnTo>
                      <a:pt x="70" y="59008"/>
                    </a:lnTo>
                    <a:lnTo>
                      <a:pt x="42914" y="44956"/>
                    </a:lnTo>
                    <a:close/>
                  </a:path>
                </a:pathLst>
              </a:custGeom>
              <a:grpFill/>
              <a:ln w="9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4" name="자유형: 도형 3533">
                <a:extLst>
                  <a:ext uri="{FF2B5EF4-FFF2-40B4-BE49-F238E27FC236}">
                    <a16:creationId xmlns:a16="http://schemas.microsoft.com/office/drawing/2014/main" id="{C86BE4D5-D74F-4DA1-8E56-CE84BD0596B1}"/>
                  </a:ext>
                </a:extLst>
              </p:cNvPr>
              <p:cNvSpPr/>
              <p:nvPr/>
            </p:nvSpPr>
            <p:spPr>
              <a:xfrm rot="20518062">
                <a:off x="1535690" y="5538997"/>
                <a:ext cx="103640" cy="103714"/>
              </a:xfrm>
              <a:custGeom>
                <a:avLst/>
                <a:gdLst>
                  <a:gd name="connsiteX0" fmla="*/ 38576 w 103640"/>
                  <a:gd name="connsiteY0" fmla="*/ -119 h 103714"/>
                  <a:gd name="connsiteX1" fmla="*/ 54413 w 103640"/>
                  <a:gd name="connsiteY1" fmla="*/ 47966 h 103714"/>
                  <a:gd name="connsiteX2" fmla="*/ 103709 w 103640"/>
                  <a:gd name="connsiteY2" fmla="*/ 38961 h 103714"/>
                  <a:gd name="connsiteX3" fmla="*/ 55686 w 103640"/>
                  <a:gd name="connsiteY3" fmla="*/ 54922 h 103714"/>
                  <a:gd name="connsiteX4" fmla="*/ 65325 w 103640"/>
                  <a:gd name="connsiteY4" fmla="*/ 103596 h 103714"/>
                  <a:gd name="connsiteX5" fmla="*/ 49556 w 103640"/>
                  <a:gd name="connsiteY5" fmla="*/ 56324 h 103714"/>
                  <a:gd name="connsiteX6" fmla="*/ 69 w 103640"/>
                  <a:gd name="connsiteY6" fmla="*/ 65676 h 103714"/>
                  <a:gd name="connsiteX7" fmla="*/ 47680 w 103640"/>
                  <a:gd name="connsiteY7" fmla="*/ 50040 h 1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640" h="103714">
                    <a:moveTo>
                      <a:pt x="38576" y="-119"/>
                    </a:moveTo>
                    <a:lnTo>
                      <a:pt x="54413" y="47966"/>
                    </a:lnTo>
                    <a:lnTo>
                      <a:pt x="103709" y="38961"/>
                    </a:lnTo>
                    <a:lnTo>
                      <a:pt x="55686" y="54922"/>
                    </a:lnTo>
                    <a:lnTo>
                      <a:pt x="65325" y="103596"/>
                    </a:lnTo>
                    <a:lnTo>
                      <a:pt x="49556" y="56324"/>
                    </a:lnTo>
                    <a:lnTo>
                      <a:pt x="69" y="65676"/>
                    </a:lnTo>
                    <a:lnTo>
                      <a:pt x="47680" y="50040"/>
                    </a:lnTo>
                    <a:close/>
                  </a:path>
                </a:pathLst>
              </a:custGeom>
              <a:grpFill/>
              <a:ln w="104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5" name="자유형: 도형 3534">
                <a:extLst>
                  <a:ext uri="{FF2B5EF4-FFF2-40B4-BE49-F238E27FC236}">
                    <a16:creationId xmlns:a16="http://schemas.microsoft.com/office/drawing/2014/main" id="{D6418DBC-FA4D-4F8C-958A-DEADBF119CD9}"/>
                  </a:ext>
                </a:extLst>
              </p:cNvPr>
              <p:cNvSpPr/>
              <p:nvPr/>
            </p:nvSpPr>
            <p:spPr>
              <a:xfrm rot="17026048">
                <a:off x="1195012" y="5758570"/>
                <a:ext cx="94915" cy="96693"/>
              </a:xfrm>
              <a:custGeom>
                <a:avLst/>
                <a:gdLst>
                  <a:gd name="connsiteX0" fmla="*/ 35340 w 94915"/>
                  <a:gd name="connsiteY0" fmla="*/ -120 h 96693"/>
                  <a:gd name="connsiteX1" fmla="*/ 49844 w 94915"/>
                  <a:gd name="connsiteY1" fmla="*/ 44709 h 96693"/>
                  <a:gd name="connsiteX2" fmla="*/ 94989 w 94915"/>
                  <a:gd name="connsiteY2" fmla="*/ 36314 h 96693"/>
                  <a:gd name="connsiteX3" fmla="*/ 51010 w 94915"/>
                  <a:gd name="connsiteY3" fmla="*/ 51194 h 96693"/>
                  <a:gd name="connsiteX4" fmla="*/ 59837 w 94915"/>
                  <a:gd name="connsiteY4" fmla="*/ 96573 h 96693"/>
                  <a:gd name="connsiteX5" fmla="*/ 45395 w 94915"/>
                  <a:gd name="connsiteY5" fmla="*/ 52502 h 96693"/>
                  <a:gd name="connsiteX6" fmla="*/ 74 w 94915"/>
                  <a:gd name="connsiteY6" fmla="*/ 61220 h 96693"/>
                  <a:gd name="connsiteX7" fmla="*/ 43678 w 94915"/>
                  <a:gd name="connsiteY7" fmla="*/ 46643 h 9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915" h="96693">
                    <a:moveTo>
                      <a:pt x="35340" y="-120"/>
                    </a:moveTo>
                    <a:lnTo>
                      <a:pt x="49844" y="44709"/>
                    </a:lnTo>
                    <a:lnTo>
                      <a:pt x="94989" y="36314"/>
                    </a:lnTo>
                    <a:lnTo>
                      <a:pt x="51010" y="51194"/>
                    </a:lnTo>
                    <a:lnTo>
                      <a:pt x="59837" y="96573"/>
                    </a:lnTo>
                    <a:lnTo>
                      <a:pt x="45395" y="52502"/>
                    </a:lnTo>
                    <a:lnTo>
                      <a:pt x="74" y="61220"/>
                    </a:lnTo>
                    <a:lnTo>
                      <a:pt x="43678" y="46643"/>
                    </a:lnTo>
                    <a:close/>
                  </a:path>
                </a:pathLst>
              </a:custGeom>
              <a:grpFill/>
              <a:ln w="97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6" name="자유형: 도형 3535">
                <a:extLst>
                  <a:ext uri="{FF2B5EF4-FFF2-40B4-BE49-F238E27FC236}">
                    <a16:creationId xmlns:a16="http://schemas.microsoft.com/office/drawing/2014/main" id="{5F190542-709E-48B1-974E-B2C031F3026B}"/>
                  </a:ext>
                </a:extLst>
              </p:cNvPr>
              <p:cNvSpPr/>
              <p:nvPr/>
            </p:nvSpPr>
            <p:spPr>
              <a:xfrm rot="20634786">
                <a:off x="18545216" y="6257523"/>
                <a:ext cx="105933" cy="105965"/>
              </a:xfrm>
              <a:custGeom>
                <a:avLst/>
                <a:gdLst>
                  <a:gd name="connsiteX0" fmla="*/ 39429 w 105933"/>
                  <a:gd name="connsiteY0" fmla="*/ -119 h 105965"/>
                  <a:gd name="connsiteX1" fmla="*/ 55616 w 105933"/>
                  <a:gd name="connsiteY1" fmla="*/ 49010 h 105965"/>
                  <a:gd name="connsiteX2" fmla="*/ 106002 w 105933"/>
                  <a:gd name="connsiteY2" fmla="*/ 39810 h 105965"/>
                  <a:gd name="connsiteX3" fmla="*/ 56917 w 105933"/>
                  <a:gd name="connsiteY3" fmla="*/ 56117 h 105965"/>
                  <a:gd name="connsiteX4" fmla="*/ 66769 w 105933"/>
                  <a:gd name="connsiteY4" fmla="*/ 105847 h 105965"/>
                  <a:gd name="connsiteX5" fmla="*/ 50651 w 105933"/>
                  <a:gd name="connsiteY5" fmla="*/ 57549 h 105965"/>
                  <a:gd name="connsiteX6" fmla="*/ 69 w 105933"/>
                  <a:gd name="connsiteY6" fmla="*/ 67104 h 105965"/>
                  <a:gd name="connsiteX7" fmla="*/ 48734 w 105933"/>
                  <a:gd name="connsiteY7" fmla="*/ 51129 h 10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933" h="105965">
                    <a:moveTo>
                      <a:pt x="39429" y="-119"/>
                    </a:moveTo>
                    <a:lnTo>
                      <a:pt x="55616" y="49010"/>
                    </a:lnTo>
                    <a:lnTo>
                      <a:pt x="106002" y="39810"/>
                    </a:lnTo>
                    <a:lnTo>
                      <a:pt x="56917" y="56117"/>
                    </a:lnTo>
                    <a:lnTo>
                      <a:pt x="66769" y="105847"/>
                    </a:lnTo>
                    <a:lnTo>
                      <a:pt x="50651" y="57549"/>
                    </a:lnTo>
                    <a:lnTo>
                      <a:pt x="69" y="67104"/>
                    </a:lnTo>
                    <a:lnTo>
                      <a:pt x="48734" y="51129"/>
                    </a:lnTo>
                    <a:close/>
                  </a:path>
                </a:pathLst>
              </a:custGeom>
              <a:grpFill/>
              <a:ln w="107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7" name="자유형: 도형 3536">
                <a:extLst>
                  <a:ext uri="{FF2B5EF4-FFF2-40B4-BE49-F238E27FC236}">
                    <a16:creationId xmlns:a16="http://schemas.microsoft.com/office/drawing/2014/main" id="{A0359CF5-85AA-440F-A759-6CD9EBAF285D}"/>
                  </a:ext>
                </a:extLst>
              </p:cNvPr>
              <p:cNvSpPr/>
              <p:nvPr/>
            </p:nvSpPr>
            <p:spPr>
              <a:xfrm rot="19848880">
                <a:off x="18171614" y="6255499"/>
                <a:ext cx="83231" cy="83543"/>
              </a:xfrm>
              <a:custGeom>
                <a:avLst/>
                <a:gdLst>
                  <a:gd name="connsiteX0" fmla="*/ 30996 w 83231"/>
                  <a:gd name="connsiteY0" fmla="*/ -119 h 83543"/>
                  <a:gd name="connsiteX1" fmla="*/ 43714 w 83231"/>
                  <a:gd name="connsiteY1" fmla="*/ 38614 h 83543"/>
                  <a:gd name="connsiteX2" fmla="*/ 83302 w 83231"/>
                  <a:gd name="connsiteY2" fmla="*/ 31361 h 83543"/>
                  <a:gd name="connsiteX3" fmla="*/ 44736 w 83231"/>
                  <a:gd name="connsiteY3" fmla="*/ 44217 h 83543"/>
                  <a:gd name="connsiteX4" fmla="*/ 52477 w 83231"/>
                  <a:gd name="connsiteY4" fmla="*/ 83425 h 83543"/>
                  <a:gd name="connsiteX5" fmla="*/ 39813 w 83231"/>
                  <a:gd name="connsiteY5" fmla="*/ 45347 h 83543"/>
                  <a:gd name="connsiteX6" fmla="*/ 71 w 83231"/>
                  <a:gd name="connsiteY6" fmla="*/ 52879 h 83543"/>
                  <a:gd name="connsiteX7" fmla="*/ 38307 w 83231"/>
                  <a:gd name="connsiteY7" fmla="*/ 40285 h 8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231" h="83543">
                    <a:moveTo>
                      <a:pt x="30996" y="-119"/>
                    </a:moveTo>
                    <a:lnTo>
                      <a:pt x="43714" y="38614"/>
                    </a:lnTo>
                    <a:lnTo>
                      <a:pt x="83302" y="31361"/>
                    </a:lnTo>
                    <a:lnTo>
                      <a:pt x="44736" y="44217"/>
                    </a:lnTo>
                    <a:lnTo>
                      <a:pt x="52477" y="83425"/>
                    </a:lnTo>
                    <a:lnTo>
                      <a:pt x="39813" y="45347"/>
                    </a:lnTo>
                    <a:lnTo>
                      <a:pt x="71" y="52879"/>
                    </a:lnTo>
                    <a:lnTo>
                      <a:pt x="38307" y="40285"/>
                    </a:lnTo>
                    <a:close/>
                  </a:path>
                </a:pathLst>
              </a:custGeom>
              <a:grpFill/>
              <a:ln w="84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8" name="자유형: 도형 3537">
                <a:extLst>
                  <a:ext uri="{FF2B5EF4-FFF2-40B4-BE49-F238E27FC236}">
                    <a16:creationId xmlns:a16="http://schemas.microsoft.com/office/drawing/2014/main" id="{B2EA4211-0A9D-4C9B-A690-2C2D5882A50A}"/>
                  </a:ext>
                </a:extLst>
              </p:cNvPr>
              <p:cNvSpPr/>
              <p:nvPr/>
            </p:nvSpPr>
            <p:spPr>
              <a:xfrm rot="19817056">
                <a:off x="1096467" y="55339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grpFill/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39" name="자유형: 도형 3538">
                <a:extLst>
                  <a:ext uri="{FF2B5EF4-FFF2-40B4-BE49-F238E27FC236}">
                    <a16:creationId xmlns:a16="http://schemas.microsoft.com/office/drawing/2014/main" id="{E14CAD42-8B2E-45D6-879D-DEB1BBC017B1}"/>
                  </a:ext>
                </a:extLst>
              </p:cNvPr>
              <p:cNvSpPr/>
              <p:nvPr/>
            </p:nvSpPr>
            <p:spPr>
              <a:xfrm rot="18416430">
                <a:off x="265669" y="5698086"/>
                <a:ext cx="79976" cy="80959"/>
              </a:xfrm>
              <a:custGeom>
                <a:avLst/>
                <a:gdLst>
                  <a:gd name="connsiteX0" fmla="*/ 29787 w 79976"/>
                  <a:gd name="connsiteY0" fmla="*/ -117 h 80959"/>
                  <a:gd name="connsiteX1" fmla="*/ 42008 w 79976"/>
                  <a:gd name="connsiteY1" fmla="*/ 37418 h 80959"/>
                  <a:gd name="connsiteX2" fmla="*/ 80048 w 79976"/>
                  <a:gd name="connsiteY2" fmla="*/ 30389 h 80959"/>
                  <a:gd name="connsiteX3" fmla="*/ 42990 w 79976"/>
                  <a:gd name="connsiteY3" fmla="*/ 42848 h 80959"/>
                  <a:gd name="connsiteX4" fmla="*/ 50428 w 79976"/>
                  <a:gd name="connsiteY4" fmla="*/ 80843 h 80959"/>
                  <a:gd name="connsiteX5" fmla="*/ 38260 w 79976"/>
                  <a:gd name="connsiteY5" fmla="*/ 43943 h 80959"/>
                  <a:gd name="connsiteX6" fmla="*/ 72 w 79976"/>
                  <a:gd name="connsiteY6" fmla="*/ 51243 h 80959"/>
                  <a:gd name="connsiteX7" fmla="*/ 36813 w 79976"/>
                  <a:gd name="connsiteY7" fmla="*/ 39037 h 8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976" h="80959">
                    <a:moveTo>
                      <a:pt x="29787" y="-117"/>
                    </a:moveTo>
                    <a:lnTo>
                      <a:pt x="42008" y="37418"/>
                    </a:lnTo>
                    <a:lnTo>
                      <a:pt x="80048" y="30389"/>
                    </a:lnTo>
                    <a:lnTo>
                      <a:pt x="42990" y="42848"/>
                    </a:lnTo>
                    <a:lnTo>
                      <a:pt x="50428" y="80843"/>
                    </a:lnTo>
                    <a:lnTo>
                      <a:pt x="38260" y="43943"/>
                    </a:lnTo>
                    <a:lnTo>
                      <a:pt x="72" y="51243"/>
                    </a:lnTo>
                    <a:lnTo>
                      <a:pt x="36813" y="39037"/>
                    </a:lnTo>
                    <a:close/>
                  </a:path>
                </a:pathLst>
              </a:custGeom>
              <a:grpFill/>
              <a:ln w="8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0" name="자유형: 도형 3539">
                <a:extLst>
                  <a:ext uri="{FF2B5EF4-FFF2-40B4-BE49-F238E27FC236}">
                    <a16:creationId xmlns:a16="http://schemas.microsoft.com/office/drawing/2014/main" id="{2C611366-E188-4D52-8E58-AE75DCBF2A97}"/>
                  </a:ext>
                </a:extLst>
              </p:cNvPr>
              <p:cNvSpPr/>
              <p:nvPr/>
            </p:nvSpPr>
            <p:spPr>
              <a:xfrm rot="21454204">
                <a:off x="2084159" y="5678067"/>
                <a:ext cx="73009" cy="72914"/>
              </a:xfrm>
              <a:custGeom>
                <a:avLst/>
                <a:gdLst>
                  <a:gd name="connsiteX0" fmla="*/ 27198 w 73009"/>
                  <a:gd name="connsiteY0" fmla="*/ -119 h 72914"/>
                  <a:gd name="connsiteX1" fmla="*/ 38354 w 73009"/>
                  <a:gd name="connsiteY1" fmla="*/ 33686 h 72914"/>
                  <a:gd name="connsiteX2" fmla="*/ 73080 w 73009"/>
                  <a:gd name="connsiteY2" fmla="*/ 27356 h 72914"/>
                  <a:gd name="connsiteX3" fmla="*/ 39251 w 73009"/>
                  <a:gd name="connsiteY3" fmla="*/ 38576 h 72914"/>
                  <a:gd name="connsiteX4" fmla="*/ 46041 w 73009"/>
                  <a:gd name="connsiteY4" fmla="*/ 72796 h 72914"/>
                  <a:gd name="connsiteX5" fmla="*/ 34932 w 73009"/>
                  <a:gd name="connsiteY5" fmla="*/ 39562 h 72914"/>
                  <a:gd name="connsiteX6" fmla="*/ 71 w 73009"/>
                  <a:gd name="connsiteY6" fmla="*/ 46137 h 72914"/>
                  <a:gd name="connsiteX7" fmla="*/ 33611 w 73009"/>
                  <a:gd name="connsiteY7" fmla="*/ 35144 h 72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09" h="72914">
                    <a:moveTo>
                      <a:pt x="27198" y="-119"/>
                    </a:moveTo>
                    <a:lnTo>
                      <a:pt x="38354" y="33686"/>
                    </a:lnTo>
                    <a:lnTo>
                      <a:pt x="73080" y="27356"/>
                    </a:lnTo>
                    <a:lnTo>
                      <a:pt x="39251" y="38576"/>
                    </a:lnTo>
                    <a:lnTo>
                      <a:pt x="46041" y="72796"/>
                    </a:lnTo>
                    <a:lnTo>
                      <a:pt x="34932" y="39562"/>
                    </a:lnTo>
                    <a:lnTo>
                      <a:pt x="71" y="46137"/>
                    </a:lnTo>
                    <a:lnTo>
                      <a:pt x="33611" y="35144"/>
                    </a:lnTo>
                    <a:close/>
                  </a:path>
                </a:pathLst>
              </a:custGeom>
              <a:grpFill/>
              <a:ln w="73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1" name="자유형: 도형 3540">
                <a:extLst>
                  <a:ext uri="{FF2B5EF4-FFF2-40B4-BE49-F238E27FC236}">
                    <a16:creationId xmlns:a16="http://schemas.microsoft.com/office/drawing/2014/main" id="{F4BBC475-73D3-4948-9DB0-B602525C7BF5}"/>
                  </a:ext>
                </a:extLst>
              </p:cNvPr>
              <p:cNvSpPr/>
              <p:nvPr/>
            </p:nvSpPr>
            <p:spPr>
              <a:xfrm rot="19330676">
                <a:off x="2110172" y="5936306"/>
                <a:ext cx="103494" cy="104188"/>
              </a:xfrm>
              <a:custGeom>
                <a:avLst/>
                <a:gdLst>
                  <a:gd name="connsiteX0" fmla="*/ 38528 w 103494"/>
                  <a:gd name="connsiteY0" fmla="*/ -116 h 104188"/>
                  <a:gd name="connsiteX1" fmla="*/ 54343 w 103494"/>
                  <a:gd name="connsiteY1" fmla="*/ 48188 h 104188"/>
                  <a:gd name="connsiteX2" fmla="*/ 103569 w 103494"/>
                  <a:gd name="connsiteY2" fmla="*/ 39143 h 104188"/>
                  <a:gd name="connsiteX3" fmla="*/ 55614 w 103494"/>
                  <a:gd name="connsiteY3" fmla="*/ 55176 h 104188"/>
                  <a:gd name="connsiteX4" fmla="*/ 65239 w 103494"/>
                  <a:gd name="connsiteY4" fmla="*/ 104073 h 104188"/>
                  <a:gd name="connsiteX5" fmla="*/ 49492 w 103494"/>
                  <a:gd name="connsiteY5" fmla="*/ 56585 h 104188"/>
                  <a:gd name="connsiteX6" fmla="*/ 74 w 103494"/>
                  <a:gd name="connsiteY6" fmla="*/ 65979 h 104188"/>
                  <a:gd name="connsiteX7" fmla="*/ 47619 w 103494"/>
                  <a:gd name="connsiteY7" fmla="*/ 50272 h 10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4" h="104188">
                    <a:moveTo>
                      <a:pt x="38528" y="-116"/>
                    </a:moveTo>
                    <a:lnTo>
                      <a:pt x="54343" y="48188"/>
                    </a:lnTo>
                    <a:lnTo>
                      <a:pt x="103569" y="39143"/>
                    </a:lnTo>
                    <a:lnTo>
                      <a:pt x="55614" y="55176"/>
                    </a:lnTo>
                    <a:lnTo>
                      <a:pt x="65239" y="104073"/>
                    </a:lnTo>
                    <a:lnTo>
                      <a:pt x="49492" y="56585"/>
                    </a:lnTo>
                    <a:lnTo>
                      <a:pt x="74" y="65979"/>
                    </a:lnTo>
                    <a:lnTo>
                      <a:pt x="47619" y="50272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2" name="자유형: 도형 3541">
                <a:extLst>
                  <a:ext uri="{FF2B5EF4-FFF2-40B4-BE49-F238E27FC236}">
                    <a16:creationId xmlns:a16="http://schemas.microsoft.com/office/drawing/2014/main" id="{B63E6396-29B3-4BFC-9527-02CEC9B2DE3E}"/>
                  </a:ext>
                </a:extLst>
              </p:cNvPr>
              <p:cNvSpPr/>
              <p:nvPr/>
            </p:nvSpPr>
            <p:spPr>
              <a:xfrm rot="19617645">
                <a:off x="1630485" y="5733339"/>
                <a:ext cx="89441" cy="89891"/>
              </a:xfrm>
              <a:custGeom>
                <a:avLst/>
                <a:gdLst>
                  <a:gd name="connsiteX0" fmla="*/ 33306 w 89441"/>
                  <a:gd name="connsiteY0" fmla="*/ -124 h 89891"/>
                  <a:gd name="connsiteX1" fmla="*/ 46973 w 89441"/>
                  <a:gd name="connsiteY1" fmla="*/ 41552 h 89891"/>
                  <a:gd name="connsiteX2" fmla="*/ 89515 w 89441"/>
                  <a:gd name="connsiteY2" fmla="*/ 33747 h 89891"/>
                  <a:gd name="connsiteX3" fmla="*/ 48072 w 89441"/>
                  <a:gd name="connsiteY3" fmla="*/ 47580 h 89891"/>
                  <a:gd name="connsiteX4" fmla="*/ 56390 w 89441"/>
                  <a:gd name="connsiteY4" fmla="*/ 89767 h 89891"/>
                  <a:gd name="connsiteX5" fmla="*/ 42781 w 89441"/>
                  <a:gd name="connsiteY5" fmla="*/ 48796 h 89891"/>
                  <a:gd name="connsiteX6" fmla="*/ 73 w 89441"/>
                  <a:gd name="connsiteY6" fmla="*/ 56901 h 89891"/>
                  <a:gd name="connsiteX7" fmla="*/ 41162 w 89441"/>
                  <a:gd name="connsiteY7" fmla="*/ 43349 h 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441" h="89891">
                    <a:moveTo>
                      <a:pt x="33306" y="-124"/>
                    </a:moveTo>
                    <a:lnTo>
                      <a:pt x="46973" y="41552"/>
                    </a:lnTo>
                    <a:lnTo>
                      <a:pt x="89515" y="33747"/>
                    </a:lnTo>
                    <a:lnTo>
                      <a:pt x="48072" y="47580"/>
                    </a:lnTo>
                    <a:lnTo>
                      <a:pt x="56390" y="89767"/>
                    </a:lnTo>
                    <a:lnTo>
                      <a:pt x="42781" y="48796"/>
                    </a:lnTo>
                    <a:lnTo>
                      <a:pt x="73" y="56901"/>
                    </a:lnTo>
                    <a:lnTo>
                      <a:pt x="41162" y="43349"/>
                    </a:lnTo>
                    <a:close/>
                  </a:path>
                </a:pathLst>
              </a:custGeom>
              <a:grpFill/>
              <a:ln w="90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3" name="자유형: 도형 3542">
                <a:extLst>
                  <a:ext uri="{FF2B5EF4-FFF2-40B4-BE49-F238E27FC236}">
                    <a16:creationId xmlns:a16="http://schemas.microsoft.com/office/drawing/2014/main" id="{014071D2-5AD9-4301-A4C3-D3C16DF8EA0B}"/>
                  </a:ext>
                </a:extLst>
              </p:cNvPr>
              <p:cNvSpPr/>
              <p:nvPr/>
            </p:nvSpPr>
            <p:spPr>
              <a:xfrm rot="18853146">
                <a:off x="1904382" y="5541275"/>
                <a:ext cx="64240" cy="64859"/>
              </a:xfrm>
              <a:custGeom>
                <a:avLst/>
                <a:gdLst>
                  <a:gd name="connsiteX0" fmla="*/ 23940 w 64240"/>
                  <a:gd name="connsiteY0" fmla="*/ -123 h 64859"/>
                  <a:gd name="connsiteX1" fmla="*/ 33756 w 64240"/>
                  <a:gd name="connsiteY1" fmla="*/ 29948 h 64859"/>
                  <a:gd name="connsiteX2" fmla="*/ 64312 w 64240"/>
                  <a:gd name="connsiteY2" fmla="*/ 24317 h 64859"/>
                  <a:gd name="connsiteX3" fmla="*/ 34545 w 64240"/>
                  <a:gd name="connsiteY3" fmla="*/ 34298 h 64859"/>
                  <a:gd name="connsiteX4" fmla="*/ 40520 w 64240"/>
                  <a:gd name="connsiteY4" fmla="*/ 64737 h 64859"/>
                  <a:gd name="connsiteX5" fmla="*/ 30745 w 64240"/>
                  <a:gd name="connsiteY5" fmla="*/ 35175 h 64859"/>
                  <a:gd name="connsiteX6" fmla="*/ 71 w 64240"/>
                  <a:gd name="connsiteY6" fmla="*/ 41023 h 64859"/>
                  <a:gd name="connsiteX7" fmla="*/ 29583 w 64240"/>
                  <a:gd name="connsiteY7" fmla="*/ 31245 h 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40" h="64859">
                    <a:moveTo>
                      <a:pt x="23940" y="-123"/>
                    </a:moveTo>
                    <a:lnTo>
                      <a:pt x="33756" y="29948"/>
                    </a:lnTo>
                    <a:lnTo>
                      <a:pt x="64312" y="24317"/>
                    </a:lnTo>
                    <a:lnTo>
                      <a:pt x="34545" y="34298"/>
                    </a:lnTo>
                    <a:lnTo>
                      <a:pt x="40520" y="64737"/>
                    </a:lnTo>
                    <a:lnTo>
                      <a:pt x="30745" y="35175"/>
                    </a:lnTo>
                    <a:lnTo>
                      <a:pt x="71" y="41023"/>
                    </a:lnTo>
                    <a:lnTo>
                      <a:pt x="29583" y="31245"/>
                    </a:lnTo>
                    <a:close/>
                  </a:path>
                </a:pathLst>
              </a:custGeom>
              <a:grpFill/>
              <a:ln w="6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4" name="자유형: 도형 3543">
                <a:extLst>
                  <a:ext uri="{FF2B5EF4-FFF2-40B4-BE49-F238E27FC236}">
                    <a16:creationId xmlns:a16="http://schemas.microsoft.com/office/drawing/2014/main" id="{5C86BE6D-A32F-4358-9A5B-E03735BC60A6}"/>
                  </a:ext>
                </a:extLst>
              </p:cNvPr>
              <p:cNvSpPr/>
              <p:nvPr/>
            </p:nvSpPr>
            <p:spPr>
              <a:xfrm rot="20232826">
                <a:off x="1740340" y="5602940"/>
                <a:ext cx="108924" cy="109129"/>
              </a:xfrm>
              <a:custGeom>
                <a:avLst/>
                <a:gdLst>
                  <a:gd name="connsiteX0" fmla="*/ 40543 w 108924"/>
                  <a:gd name="connsiteY0" fmla="*/ -118 h 109129"/>
                  <a:gd name="connsiteX1" fmla="*/ 57188 w 108924"/>
                  <a:gd name="connsiteY1" fmla="*/ 50477 h 109129"/>
                  <a:gd name="connsiteX2" fmla="*/ 108997 w 108924"/>
                  <a:gd name="connsiteY2" fmla="*/ 41002 h 109129"/>
                  <a:gd name="connsiteX3" fmla="*/ 58526 w 108924"/>
                  <a:gd name="connsiteY3" fmla="*/ 57795 h 109129"/>
                  <a:gd name="connsiteX4" fmla="*/ 68656 w 108924"/>
                  <a:gd name="connsiteY4" fmla="*/ 109011 h 109129"/>
                  <a:gd name="connsiteX5" fmla="*/ 52083 w 108924"/>
                  <a:gd name="connsiteY5" fmla="*/ 59271 h 109129"/>
                  <a:gd name="connsiteX6" fmla="*/ 72 w 108924"/>
                  <a:gd name="connsiteY6" fmla="*/ 69111 h 109129"/>
                  <a:gd name="connsiteX7" fmla="*/ 50112 w 108924"/>
                  <a:gd name="connsiteY7" fmla="*/ 52659 h 109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24" h="109129">
                    <a:moveTo>
                      <a:pt x="40543" y="-118"/>
                    </a:moveTo>
                    <a:lnTo>
                      <a:pt x="57188" y="50477"/>
                    </a:lnTo>
                    <a:lnTo>
                      <a:pt x="108997" y="41002"/>
                    </a:lnTo>
                    <a:lnTo>
                      <a:pt x="58526" y="57795"/>
                    </a:lnTo>
                    <a:lnTo>
                      <a:pt x="68656" y="109011"/>
                    </a:lnTo>
                    <a:lnTo>
                      <a:pt x="52083" y="59271"/>
                    </a:lnTo>
                    <a:lnTo>
                      <a:pt x="72" y="69111"/>
                    </a:lnTo>
                    <a:lnTo>
                      <a:pt x="50112" y="52659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5" name="자유형: 도형 3544">
                <a:extLst>
                  <a:ext uri="{FF2B5EF4-FFF2-40B4-BE49-F238E27FC236}">
                    <a16:creationId xmlns:a16="http://schemas.microsoft.com/office/drawing/2014/main" id="{70222E76-9E48-4B29-AEBE-08295383B75E}"/>
                  </a:ext>
                </a:extLst>
              </p:cNvPr>
              <p:cNvSpPr/>
              <p:nvPr/>
            </p:nvSpPr>
            <p:spPr>
              <a:xfrm rot="19193571">
                <a:off x="946120" y="5816548"/>
                <a:ext cx="103407" cy="104187"/>
              </a:xfrm>
              <a:custGeom>
                <a:avLst/>
                <a:gdLst>
                  <a:gd name="connsiteX0" fmla="*/ 38493 w 103407"/>
                  <a:gd name="connsiteY0" fmla="*/ -119 h 104187"/>
                  <a:gd name="connsiteX1" fmla="*/ 54295 w 103407"/>
                  <a:gd name="connsiteY1" fmla="*/ 48185 h 104187"/>
                  <a:gd name="connsiteX2" fmla="*/ 103480 w 103407"/>
                  <a:gd name="connsiteY2" fmla="*/ 39139 h 104187"/>
                  <a:gd name="connsiteX3" fmla="*/ 55565 w 103407"/>
                  <a:gd name="connsiteY3" fmla="*/ 55172 h 104187"/>
                  <a:gd name="connsiteX4" fmla="*/ 65182 w 103407"/>
                  <a:gd name="connsiteY4" fmla="*/ 104068 h 104187"/>
                  <a:gd name="connsiteX5" fmla="*/ 49448 w 103407"/>
                  <a:gd name="connsiteY5" fmla="*/ 56581 h 104187"/>
                  <a:gd name="connsiteX6" fmla="*/ 72 w 103407"/>
                  <a:gd name="connsiteY6" fmla="*/ 65975 h 104187"/>
                  <a:gd name="connsiteX7" fmla="*/ 47577 w 103407"/>
                  <a:gd name="connsiteY7" fmla="*/ 50268 h 10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07" h="104187">
                    <a:moveTo>
                      <a:pt x="38493" y="-119"/>
                    </a:moveTo>
                    <a:lnTo>
                      <a:pt x="54295" y="48185"/>
                    </a:lnTo>
                    <a:lnTo>
                      <a:pt x="103480" y="39139"/>
                    </a:lnTo>
                    <a:lnTo>
                      <a:pt x="55565" y="55172"/>
                    </a:lnTo>
                    <a:lnTo>
                      <a:pt x="65182" y="104068"/>
                    </a:lnTo>
                    <a:lnTo>
                      <a:pt x="49448" y="56581"/>
                    </a:lnTo>
                    <a:lnTo>
                      <a:pt x="72" y="65975"/>
                    </a:lnTo>
                    <a:lnTo>
                      <a:pt x="47577" y="50268"/>
                    </a:lnTo>
                    <a:close/>
                  </a:path>
                </a:pathLst>
              </a:custGeom>
              <a:grpFill/>
              <a:ln w="105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6" name="자유형: 도형 3545">
                <a:extLst>
                  <a:ext uri="{FF2B5EF4-FFF2-40B4-BE49-F238E27FC236}">
                    <a16:creationId xmlns:a16="http://schemas.microsoft.com/office/drawing/2014/main" id="{31608D70-C697-43C4-A72E-3A55EA5B2646}"/>
                  </a:ext>
                </a:extLst>
              </p:cNvPr>
              <p:cNvSpPr/>
              <p:nvPr/>
            </p:nvSpPr>
            <p:spPr>
              <a:xfrm rot="17340077">
                <a:off x="1957471" y="6081960"/>
                <a:ext cx="107860" cy="109767"/>
              </a:xfrm>
              <a:custGeom>
                <a:avLst/>
                <a:gdLst>
                  <a:gd name="connsiteX0" fmla="*/ 40155 w 107860"/>
                  <a:gd name="connsiteY0" fmla="*/ -122 h 109767"/>
                  <a:gd name="connsiteX1" fmla="*/ 56637 w 107860"/>
                  <a:gd name="connsiteY1" fmla="*/ 50769 h 109767"/>
                  <a:gd name="connsiteX2" fmla="*/ 107940 w 107860"/>
                  <a:gd name="connsiteY2" fmla="*/ 41239 h 109767"/>
                  <a:gd name="connsiteX3" fmla="*/ 57962 w 107860"/>
                  <a:gd name="connsiteY3" fmla="*/ 58131 h 109767"/>
                  <a:gd name="connsiteX4" fmla="*/ 67993 w 107860"/>
                  <a:gd name="connsiteY4" fmla="*/ 109646 h 109767"/>
                  <a:gd name="connsiteX5" fmla="*/ 51582 w 107860"/>
                  <a:gd name="connsiteY5" fmla="*/ 59615 h 109767"/>
                  <a:gd name="connsiteX6" fmla="*/ 79 w 107860"/>
                  <a:gd name="connsiteY6" fmla="*/ 69512 h 109767"/>
                  <a:gd name="connsiteX7" fmla="*/ 49630 w 107860"/>
                  <a:gd name="connsiteY7" fmla="*/ 52964 h 10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60" h="109767">
                    <a:moveTo>
                      <a:pt x="40155" y="-122"/>
                    </a:moveTo>
                    <a:lnTo>
                      <a:pt x="56637" y="50769"/>
                    </a:lnTo>
                    <a:lnTo>
                      <a:pt x="107940" y="41239"/>
                    </a:lnTo>
                    <a:lnTo>
                      <a:pt x="57962" y="58131"/>
                    </a:lnTo>
                    <a:lnTo>
                      <a:pt x="67993" y="109646"/>
                    </a:lnTo>
                    <a:lnTo>
                      <a:pt x="51582" y="59615"/>
                    </a:lnTo>
                    <a:lnTo>
                      <a:pt x="79" y="69512"/>
                    </a:lnTo>
                    <a:lnTo>
                      <a:pt x="49630" y="52964"/>
                    </a:lnTo>
                    <a:close/>
                  </a:path>
                </a:pathLst>
              </a:custGeom>
              <a:grpFill/>
              <a:ln w="110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7" name="자유형: 도형 3546">
                <a:extLst>
                  <a:ext uri="{FF2B5EF4-FFF2-40B4-BE49-F238E27FC236}">
                    <a16:creationId xmlns:a16="http://schemas.microsoft.com/office/drawing/2014/main" id="{28E2821D-3A83-4FDB-822B-2EC672965A75}"/>
                  </a:ext>
                </a:extLst>
              </p:cNvPr>
              <p:cNvSpPr/>
              <p:nvPr/>
            </p:nvSpPr>
            <p:spPr>
              <a:xfrm rot="19441835">
                <a:off x="873179" y="5951928"/>
                <a:ext cx="67595" cy="68004"/>
              </a:xfrm>
              <a:custGeom>
                <a:avLst/>
                <a:gdLst>
                  <a:gd name="connsiteX0" fmla="*/ 25185 w 67595"/>
                  <a:gd name="connsiteY0" fmla="*/ -120 h 68004"/>
                  <a:gd name="connsiteX1" fmla="*/ 35514 w 67595"/>
                  <a:gd name="connsiteY1" fmla="*/ 31408 h 68004"/>
                  <a:gd name="connsiteX2" fmla="*/ 67666 w 67595"/>
                  <a:gd name="connsiteY2" fmla="*/ 25504 h 68004"/>
                  <a:gd name="connsiteX3" fmla="*/ 36345 w 67595"/>
                  <a:gd name="connsiteY3" fmla="*/ 35969 h 68004"/>
                  <a:gd name="connsiteX4" fmla="*/ 42631 w 67595"/>
                  <a:gd name="connsiteY4" fmla="*/ 67884 h 68004"/>
                  <a:gd name="connsiteX5" fmla="*/ 32346 w 67595"/>
                  <a:gd name="connsiteY5" fmla="*/ 36889 h 68004"/>
                  <a:gd name="connsiteX6" fmla="*/ 70 w 67595"/>
                  <a:gd name="connsiteY6" fmla="*/ 43020 h 68004"/>
                  <a:gd name="connsiteX7" fmla="*/ 31123 w 67595"/>
                  <a:gd name="connsiteY7" fmla="*/ 32768 h 6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95" h="68004">
                    <a:moveTo>
                      <a:pt x="25185" y="-120"/>
                    </a:moveTo>
                    <a:lnTo>
                      <a:pt x="35514" y="31408"/>
                    </a:lnTo>
                    <a:lnTo>
                      <a:pt x="67666" y="25504"/>
                    </a:lnTo>
                    <a:lnTo>
                      <a:pt x="36345" y="35969"/>
                    </a:lnTo>
                    <a:lnTo>
                      <a:pt x="42631" y="67884"/>
                    </a:lnTo>
                    <a:lnTo>
                      <a:pt x="32346" y="36889"/>
                    </a:lnTo>
                    <a:lnTo>
                      <a:pt x="70" y="43020"/>
                    </a:lnTo>
                    <a:lnTo>
                      <a:pt x="31123" y="32768"/>
                    </a:lnTo>
                    <a:close/>
                  </a:path>
                </a:pathLst>
              </a:custGeom>
              <a:grpFill/>
              <a:ln w="68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8" name="자유형: 도형 3547">
                <a:extLst>
                  <a:ext uri="{FF2B5EF4-FFF2-40B4-BE49-F238E27FC236}">
                    <a16:creationId xmlns:a16="http://schemas.microsoft.com/office/drawing/2014/main" id="{A0538B42-AC33-463F-A230-39844158ECA1}"/>
                  </a:ext>
                </a:extLst>
              </p:cNvPr>
              <p:cNvSpPr/>
              <p:nvPr/>
            </p:nvSpPr>
            <p:spPr>
              <a:xfrm rot="19863785">
                <a:off x="17141510" y="554286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grpFill/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49" name="자유형: 도형 3548">
                <a:extLst>
                  <a:ext uri="{FF2B5EF4-FFF2-40B4-BE49-F238E27FC236}">
                    <a16:creationId xmlns:a16="http://schemas.microsoft.com/office/drawing/2014/main" id="{9CF180D5-12EA-43E1-9229-181F8B7A9811}"/>
                  </a:ext>
                </a:extLst>
              </p:cNvPr>
              <p:cNvSpPr/>
              <p:nvPr/>
            </p:nvSpPr>
            <p:spPr>
              <a:xfrm rot="17988384">
                <a:off x="733039" y="562576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grpFill/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0" name="자유형: 도형 3549">
                <a:extLst>
                  <a:ext uri="{FF2B5EF4-FFF2-40B4-BE49-F238E27FC236}">
                    <a16:creationId xmlns:a16="http://schemas.microsoft.com/office/drawing/2014/main" id="{E7D8A7CB-2B4D-417B-95D4-F6AD042C23C4}"/>
                  </a:ext>
                </a:extLst>
              </p:cNvPr>
              <p:cNvSpPr/>
              <p:nvPr/>
            </p:nvSpPr>
            <p:spPr>
              <a:xfrm rot="19284755">
                <a:off x="17803858" y="6188436"/>
                <a:ext cx="67263" cy="67733"/>
              </a:xfrm>
              <a:custGeom>
                <a:avLst/>
                <a:gdLst>
                  <a:gd name="connsiteX0" fmla="*/ 25065 w 67263"/>
                  <a:gd name="connsiteY0" fmla="*/ -123 h 67733"/>
                  <a:gd name="connsiteX1" fmla="*/ 35343 w 67263"/>
                  <a:gd name="connsiteY1" fmla="*/ 31280 h 67733"/>
                  <a:gd name="connsiteX2" fmla="*/ 67336 w 67263"/>
                  <a:gd name="connsiteY2" fmla="*/ 25399 h 67733"/>
                  <a:gd name="connsiteX3" fmla="*/ 36169 w 67263"/>
                  <a:gd name="connsiteY3" fmla="*/ 35822 h 67733"/>
                  <a:gd name="connsiteX4" fmla="*/ 42425 w 67263"/>
                  <a:gd name="connsiteY4" fmla="*/ 67610 h 67733"/>
                  <a:gd name="connsiteX5" fmla="*/ 32191 w 67263"/>
                  <a:gd name="connsiteY5" fmla="*/ 36738 h 67733"/>
                  <a:gd name="connsiteX6" fmla="*/ 73 w 67263"/>
                  <a:gd name="connsiteY6" fmla="*/ 42846 h 67733"/>
                  <a:gd name="connsiteX7" fmla="*/ 30973 w 67263"/>
                  <a:gd name="connsiteY7" fmla="*/ 32634 h 6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263" h="67733">
                    <a:moveTo>
                      <a:pt x="25065" y="-123"/>
                    </a:moveTo>
                    <a:lnTo>
                      <a:pt x="35343" y="31280"/>
                    </a:lnTo>
                    <a:lnTo>
                      <a:pt x="67336" y="25399"/>
                    </a:lnTo>
                    <a:lnTo>
                      <a:pt x="36169" y="35822"/>
                    </a:lnTo>
                    <a:lnTo>
                      <a:pt x="42425" y="67610"/>
                    </a:lnTo>
                    <a:lnTo>
                      <a:pt x="32191" y="36738"/>
                    </a:lnTo>
                    <a:lnTo>
                      <a:pt x="73" y="42846"/>
                    </a:lnTo>
                    <a:lnTo>
                      <a:pt x="30973" y="32634"/>
                    </a:lnTo>
                    <a:close/>
                  </a:path>
                </a:pathLst>
              </a:custGeom>
              <a:grpFill/>
              <a:ln w="68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1" name="자유형: 도형 3550">
                <a:extLst>
                  <a:ext uri="{FF2B5EF4-FFF2-40B4-BE49-F238E27FC236}">
                    <a16:creationId xmlns:a16="http://schemas.microsoft.com/office/drawing/2014/main" id="{06CD770A-D7A5-4858-92FF-656C065A523C}"/>
                  </a:ext>
                </a:extLst>
              </p:cNvPr>
              <p:cNvSpPr/>
              <p:nvPr/>
            </p:nvSpPr>
            <p:spPr>
              <a:xfrm rot="17853033">
                <a:off x="1281506" y="5562703"/>
                <a:ext cx="99557" cy="101091"/>
              </a:xfrm>
              <a:custGeom>
                <a:avLst/>
                <a:gdLst>
                  <a:gd name="connsiteX0" fmla="*/ 37063 w 99557"/>
                  <a:gd name="connsiteY0" fmla="*/ -122 h 101091"/>
                  <a:gd name="connsiteX1" fmla="*/ 52276 w 99557"/>
                  <a:gd name="connsiteY1" fmla="*/ 46746 h 101091"/>
                  <a:gd name="connsiteX2" fmla="*/ 99629 w 99557"/>
                  <a:gd name="connsiteY2" fmla="*/ 37969 h 101091"/>
                  <a:gd name="connsiteX3" fmla="*/ 53499 w 99557"/>
                  <a:gd name="connsiteY3" fmla="*/ 53526 h 101091"/>
                  <a:gd name="connsiteX4" fmla="*/ 62757 w 99557"/>
                  <a:gd name="connsiteY4" fmla="*/ 100969 h 101091"/>
                  <a:gd name="connsiteX5" fmla="*/ 47610 w 99557"/>
                  <a:gd name="connsiteY5" fmla="*/ 54893 h 101091"/>
                  <a:gd name="connsiteX6" fmla="*/ 72 w 99557"/>
                  <a:gd name="connsiteY6" fmla="*/ 64008 h 101091"/>
                  <a:gd name="connsiteX7" fmla="*/ 45808 w 99557"/>
                  <a:gd name="connsiteY7" fmla="*/ 48768 h 10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57" h="101091">
                    <a:moveTo>
                      <a:pt x="37063" y="-122"/>
                    </a:moveTo>
                    <a:lnTo>
                      <a:pt x="52276" y="46746"/>
                    </a:lnTo>
                    <a:lnTo>
                      <a:pt x="99629" y="37969"/>
                    </a:lnTo>
                    <a:lnTo>
                      <a:pt x="53499" y="53526"/>
                    </a:lnTo>
                    <a:lnTo>
                      <a:pt x="62757" y="100969"/>
                    </a:lnTo>
                    <a:lnTo>
                      <a:pt x="47610" y="54893"/>
                    </a:lnTo>
                    <a:lnTo>
                      <a:pt x="72" y="64008"/>
                    </a:lnTo>
                    <a:lnTo>
                      <a:pt x="45808" y="48768"/>
                    </a:lnTo>
                    <a:close/>
                  </a:path>
                </a:pathLst>
              </a:custGeom>
              <a:grpFill/>
              <a:ln w="101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2" name="자유형: 도형 3551">
                <a:extLst>
                  <a:ext uri="{FF2B5EF4-FFF2-40B4-BE49-F238E27FC236}">
                    <a16:creationId xmlns:a16="http://schemas.microsoft.com/office/drawing/2014/main" id="{5A34629F-B7B4-4F93-B9A6-EC7366B03DF9}"/>
                  </a:ext>
                </a:extLst>
              </p:cNvPr>
              <p:cNvSpPr/>
              <p:nvPr/>
            </p:nvSpPr>
            <p:spPr>
              <a:xfrm rot="19405600">
                <a:off x="1047677" y="6042177"/>
                <a:ext cx="93397" cy="93981"/>
              </a:xfrm>
              <a:custGeom>
                <a:avLst/>
                <a:gdLst>
                  <a:gd name="connsiteX0" fmla="*/ 34772 w 93397"/>
                  <a:gd name="connsiteY0" fmla="*/ -122 h 93981"/>
                  <a:gd name="connsiteX1" fmla="*/ 49044 w 93397"/>
                  <a:gd name="connsiteY1" fmla="*/ 43450 h 93981"/>
                  <a:gd name="connsiteX2" fmla="*/ 93467 w 93397"/>
                  <a:gd name="connsiteY2" fmla="*/ 35291 h 93981"/>
                  <a:gd name="connsiteX3" fmla="*/ 50191 w 93397"/>
                  <a:gd name="connsiteY3" fmla="*/ 49753 h 93981"/>
                  <a:gd name="connsiteX4" fmla="*/ 58877 w 93397"/>
                  <a:gd name="connsiteY4" fmla="*/ 93860 h 93981"/>
                  <a:gd name="connsiteX5" fmla="*/ 44666 w 93397"/>
                  <a:gd name="connsiteY5" fmla="*/ 51024 h 93981"/>
                  <a:gd name="connsiteX6" fmla="*/ 70 w 93397"/>
                  <a:gd name="connsiteY6" fmla="*/ 59498 h 93981"/>
                  <a:gd name="connsiteX7" fmla="*/ 42976 w 93397"/>
                  <a:gd name="connsiteY7" fmla="*/ 45330 h 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97" h="93981">
                    <a:moveTo>
                      <a:pt x="34772" y="-122"/>
                    </a:moveTo>
                    <a:lnTo>
                      <a:pt x="49044" y="43450"/>
                    </a:lnTo>
                    <a:lnTo>
                      <a:pt x="93467" y="35291"/>
                    </a:lnTo>
                    <a:lnTo>
                      <a:pt x="50191" y="49753"/>
                    </a:lnTo>
                    <a:lnTo>
                      <a:pt x="58877" y="93860"/>
                    </a:lnTo>
                    <a:lnTo>
                      <a:pt x="44666" y="51024"/>
                    </a:lnTo>
                    <a:lnTo>
                      <a:pt x="70" y="59498"/>
                    </a:lnTo>
                    <a:lnTo>
                      <a:pt x="42976" y="45330"/>
                    </a:lnTo>
                    <a:close/>
                  </a:path>
                </a:pathLst>
              </a:custGeom>
              <a:grpFill/>
              <a:ln w="94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3" name="자유형: 도형 3552">
                <a:extLst>
                  <a:ext uri="{FF2B5EF4-FFF2-40B4-BE49-F238E27FC236}">
                    <a16:creationId xmlns:a16="http://schemas.microsoft.com/office/drawing/2014/main" id="{77D33CAB-0E18-4502-94E4-0FCD293D11E4}"/>
                  </a:ext>
                </a:extLst>
              </p:cNvPr>
              <p:cNvSpPr/>
              <p:nvPr/>
            </p:nvSpPr>
            <p:spPr>
              <a:xfrm rot="19551668">
                <a:off x="1446653" y="5734171"/>
                <a:ext cx="99225" cy="99762"/>
              </a:xfrm>
              <a:custGeom>
                <a:avLst/>
                <a:gdLst>
                  <a:gd name="connsiteX0" fmla="*/ 36937 w 99225"/>
                  <a:gd name="connsiteY0" fmla="*/ -121 h 99762"/>
                  <a:gd name="connsiteX1" fmla="*/ 52099 w 99225"/>
                  <a:gd name="connsiteY1" fmla="*/ 46132 h 99762"/>
                  <a:gd name="connsiteX2" fmla="*/ 99295 w 99225"/>
                  <a:gd name="connsiteY2" fmla="*/ 37470 h 99762"/>
                  <a:gd name="connsiteX3" fmla="*/ 53318 w 99225"/>
                  <a:gd name="connsiteY3" fmla="*/ 52822 h 99762"/>
                  <a:gd name="connsiteX4" fmla="*/ 62546 w 99225"/>
                  <a:gd name="connsiteY4" fmla="*/ 99642 h 99762"/>
                  <a:gd name="connsiteX5" fmla="*/ 47448 w 99225"/>
                  <a:gd name="connsiteY5" fmla="*/ 54171 h 99762"/>
                  <a:gd name="connsiteX6" fmla="*/ 69 w 99225"/>
                  <a:gd name="connsiteY6" fmla="*/ 63167 h 99762"/>
                  <a:gd name="connsiteX7" fmla="*/ 45653 w 99225"/>
                  <a:gd name="connsiteY7" fmla="*/ 48127 h 99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225" h="99762">
                    <a:moveTo>
                      <a:pt x="36937" y="-121"/>
                    </a:moveTo>
                    <a:lnTo>
                      <a:pt x="52099" y="46132"/>
                    </a:lnTo>
                    <a:lnTo>
                      <a:pt x="99295" y="37470"/>
                    </a:lnTo>
                    <a:lnTo>
                      <a:pt x="53318" y="52822"/>
                    </a:lnTo>
                    <a:lnTo>
                      <a:pt x="62546" y="99642"/>
                    </a:lnTo>
                    <a:lnTo>
                      <a:pt x="47448" y="54171"/>
                    </a:lnTo>
                    <a:lnTo>
                      <a:pt x="69" y="63167"/>
                    </a:lnTo>
                    <a:lnTo>
                      <a:pt x="45653" y="48127"/>
                    </a:lnTo>
                    <a:close/>
                  </a:path>
                </a:pathLst>
              </a:custGeom>
              <a:grpFill/>
              <a:ln w="100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4" name="자유형: 도형 3553">
                <a:extLst>
                  <a:ext uri="{FF2B5EF4-FFF2-40B4-BE49-F238E27FC236}">
                    <a16:creationId xmlns:a16="http://schemas.microsoft.com/office/drawing/2014/main" id="{0C655F64-672F-4A9F-8BAC-0A2878C1EF3E}"/>
                  </a:ext>
                </a:extLst>
              </p:cNvPr>
              <p:cNvSpPr/>
              <p:nvPr/>
            </p:nvSpPr>
            <p:spPr>
              <a:xfrm rot="20918814">
                <a:off x="18438289" y="6126739"/>
                <a:ext cx="96802" cy="96753"/>
              </a:xfrm>
              <a:custGeom>
                <a:avLst/>
                <a:gdLst>
                  <a:gd name="connsiteX0" fmla="*/ 36036 w 96802"/>
                  <a:gd name="connsiteY0" fmla="*/ -121 h 96753"/>
                  <a:gd name="connsiteX1" fmla="*/ 50828 w 96802"/>
                  <a:gd name="connsiteY1" fmla="*/ 44736 h 96753"/>
                  <a:gd name="connsiteX2" fmla="*/ 96871 w 96802"/>
                  <a:gd name="connsiteY2" fmla="*/ 36336 h 96753"/>
                  <a:gd name="connsiteX3" fmla="*/ 52017 w 96802"/>
                  <a:gd name="connsiteY3" fmla="*/ 51225 h 96753"/>
                  <a:gd name="connsiteX4" fmla="*/ 61020 w 96802"/>
                  <a:gd name="connsiteY4" fmla="*/ 96633 h 96753"/>
                  <a:gd name="connsiteX5" fmla="*/ 46291 w 96802"/>
                  <a:gd name="connsiteY5" fmla="*/ 52533 h 96753"/>
                  <a:gd name="connsiteX6" fmla="*/ 68 w 96802"/>
                  <a:gd name="connsiteY6" fmla="*/ 61258 h 96753"/>
                  <a:gd name="connsiteX7" fmla="*/ 44539 w 96802"/>
                  <a:gd name="connsiteY7" fmla="*/ 46671 h 9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802" h="96753">
                    <a:moveTo>
                      <a:pt x="36036" y="-121"/>
                    </a:moveTo>
                    <a:lnTo>
                      <a:pt x="50828" y="44736"/>
                    </a:lnTo>
                    <a:lnTo>
                      <a:pt x="96871" y="36336"/>
                    </a:lnTo>
                    <a:lnTo>
                      <a:pt x="52017" y="51225"/>
                    </a:lnTo>
                    <a:lnTo>
                      <a:pt x="61020" y="96633"/>
                    </a:lnTo>
                    <a:lnTo>
                      <a:pt x="46291" y="52533"/>
                    </a:lnTo>
                    <a:lnTo>
                      <a:pt x="68" y="61258"/>
                    </a:lnTo>
                    <a:lnTo>
                      <a:pt x="44539" y="46671"/>
                    </a:lnTo>
                    <a:close/>
                  </a:path>
                </a:pathLst>
              </a:custGeom>
              <a:grpFill/>
              <a:ln w="98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5" name="자유형: 도형 3554">
                <a:extLst>
                  <a:ext uri="{FF2B5EF4-FFF2-40B4-BE49-F238E27FC236}">
                    <a16:creationId xmlns:a16="http://schemas.microsoft.com/office/drawing/2014/main" id="{B2E8A3D4-3CD9-45D2-8569-F162013049E2}"/>
                  </a:ext>
                </a:extLst>
              </p:cNvPr>
              <p:cNvSpPr/>
              <p:nvPr/>
            </p:nvSpPr>
            <p:spPr>
              <a:xfrm rot="19231256">
                <a:off x="17484802" y="5549921"/>
                <a:ext cx="106967" cy="107749"/>
              </a:xfrm>
              <a:custGeom>
                <a:avLst/>
                <a:gdLst>
                  <a:gd name="connsiteX0" fmla="*/ 39812 w 106967"/>
                  <a:gd name="connsiteY0" fmla="*/ -125 h 107748"/>
                  <a:gd name="connsiteX1" fmla="*/ 56157 w 106967"/>
                  <a:gd name="connsiteY1" fmla="*/ 49830 h 107748"/>
                  <a:gd name="connsiteX2" fmla="*/ 107035 w 106967"/>
                  <a:gd name="connsiteY2" fmla="*/ 40475 h 107748"/>
                  <a:gd name="connsiteX3" fmla="*/ 57471 w 106967"/>
                  <a:gd name="connsiteY3" fmla="*/ 57056 h 107748"/>
                  <a:gd name="connsiteX4" fmla="*/ 67419 w 106967"/>
                  <a:gd name="connsiteY4" fmla="*/ 107624 h 107748"/>
                  <a:gd name="connsiteX5" fmla="*/ 51144 w 106967"/>
                  <a:gd name="connsiteY5" fmla="*/ 58513 h 107748"/>
                  <a:gd name="connsiteX6" fmla="*/ 68 w 106967"/>
                  <a:gd name="connsiteY6" fmla="*/ 68229 h 107748"/>
                  <a:gd name="connsiteX7" fmla="*/ 49208 w 106967"/>
                  <a:gd name="connsiteY7" fmla="*/ 51985 h 10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967" h="107748">
                    <a:moveTo>
                      <a:pt x="39812" y="-125"/>
                    </a:moveTo>
                    <a:lnTo>
                      <a:pt x="56157" y="49830"/>
                    </a:lnTo>
                    <a:lnTo>
                      <a:pt x="107035" y="40475"/>
                    </a:lnTo>
                    <a:lnTo>
                      <a:pt x="57471" y="57056"/>
                    </a:lnTo>
                    <a:lnTo>
                      <a:pt x="67419" y="107624"/>
                    </a:lnTo>
                    <a:lnTo>
                      <a:pt x="51144" y="58513"/>
                    </a:lnTo>
                    <a:lnTo>
                      <a:pt x="68" y="68229"/>
                    </a:lnTo>
                    <a:lnTo>
                      <a:pt x="49208" y="51985"/>
                    </a:lnTo>
                    <a:close/>
                  </a:path>
                </a:pathLst>
              </a:custGeom>
              <a:grpFill/>
              <a:ln w="1087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6" name="자유형: 도형 3555">
                <a:extLst>
                  <a:ext uri="{FF2B5EF4-FFF2-40B4-BE49-F238E27FC236}">
                    <a16:creationId xmlns:a16="http://schemas.microsoft.com/office/drawing/2014/main" id="{B2A265DB-F4D3-44E2-BD5D-F6C938B989CE}"/>
                  </a:ext>
                </a:extLst>
              </p:cNvPr>
              <p:cNvSpPr/>
              <p:nvPr/>
            </p:nvSpPr>
            <p:spPr>
              <a:xfrm rot="17840360">
                <a:off x="13338458" y="6126641"/>
                <a:ext cx="98498" cy="100022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grpFill/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7" name="자유형: 도형 3556">
                <a:extLst>
                  <a:ext uri="{FF2B5EF4-FFF2-40B4-BE49-F238E27FC236}">
                    <a16:creationId xmlns:a16="http://schemas.microsoft.com/office/drawing/2014/main" id="{E8F0C59F-61E3-4B4D-9726-E818E63D228C}"/>
                  </a:ext>
                </a:extLst>
              </p:cNvPr>
              <p:cNvSpPr/>
              <p:nvPr/>
            </p:nvSpPr>
            <p:spPr>
              <a:xfrm rot="19199769">
                <a:off x="17402086" y="6165849"/>
                <a:ext cx="104258" cy="105040"/>
              </a:xfrm>
              <a:custGeom>
                <a:avLst/>
                <a:gdLst>
                  <a:gd name="connsiteX0" fmla="*/ 38808 w 104259"/>
                  <a:gd name="connsiteY0" fmla="*/ -122 h 105041"/>
                  <a:gd name="connsiteX1" fmla="*/ 54739 w 104259"/>
                  <a:gd name="connsiteY1" fmla="*/ 48578 h 105041"/>
                  <a:gd name="connsiteX2" fmla="*/ 104329 w 104259"/>
                  <a:gd name="connsiteY2" fmla="*/ 39458 h 105041"/>
                  <a:gd name="connsiteX3" fmla="*/ 56020 w 104259"/>
                  <a:gd name="connsiteY3" fmla="*/ 55623 h 105041"/>
                  <a:gd name="connsiteX4" fmla="*/ 65716 w 104259"/>
                  <a:gd name="connsiteY4" fmla="*/ 104920 h 105041"/>
                  <a:gd name="connsiteX5" fmla="*/ 49853 w 104259"/>
                  <a:gd name="connsiteY5" fmla="*/ 57043 h 105041"/>
                  <a:gd name="connsiteX6" fmla="*/ 70 w 104259"/>
                  <a:gd name="connsiteY6" fmla="*/ 66515 h 105041"/>
                  <a:gd name="connsiteX7" fmla="*/ 47966 w 104259"/>
                  <a:gd name="connsiteY7" fmla="*/ 50679 h 105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59" h="105041">
                    <a:moveTo>
                      <a:pt x="38808" y="-122"/>
                    </a:moveTo>
                    <a:lnTo>
                      <a:pt x="54739" y="48578"/>
                    </a:lnTo>
                    <a:lnTo>
                      <a:pt x="104329" y="39458"/>
                    </a:lnTo>
                    <a:lnTo>
                      <a:pt x="56020" y="55623"/>
                    </a:lnTo>
                    <a:lnTo>
                      <a:pt x="65716" y="104920"/>
                    </a:lnTo>
                    <a:lnTo>
                      <a:pt x="49853" y="57043"/>
                    </a:lnTo>
                    <a:lnTo>
                      <a:pt x="70" y="66515"/>
                    </a:lnTo>
                    <a:lnTo>
                      <a:pt x="47966" y="50679"/>
                    </a:lnTo>
                    <a:close/>
                  </a:path>
                </a:pathLst>
              </a:custGeom>
              <a:grpFill/>
              <a:ln w="105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8" name="자유형: 도형 3557">
                <a:extLst>
                  <a:ext uri="{FF2B5EF4-FFF2-40B4-BE49-F238E27FC236}">
                    <a16:creationId xmlns:a16="http://schemas.microsoft.com/office/drawing/2014/main" id="{EDB1B632-4EE4-44A4-BED2-FE34FB5DCB49}"/>
                  </a:ext>
                </a:extLst>
              </p:cNvPr>
              <p:cNvSpPr/>
              <p:nvPr/>
            </p:nvSpPr>
            <p:spPr>
              <a:xfrm rot="20619368">
                <a:off x="445676" y="5949057"/>
                <a:ext cx="106103" cy="106141"/>
              </a:xfrm>
              <a:custGeom>
                <a:avLst/>
                <a:gdLst>
                  <a:gd name="connsiteX0" fmla="*/ 39495 w 106103"/>
                  <a:gd name="connsiteY0" fmla="*/ -121 h 106141"/>
                  <a:gd name="connsiteX1" fmla="*/ 55709 w 106103"/>
                  <a:gd name="connsiteY1" fmla="*/ 49089 h 106141"/>
                  <a:gd name="connsiteX2" fmla="*/ 106176 w 106103"/>
                  <a:gd name="connsiteY2" fmla="*/ 39874 h 106141"/>
                  <a:gd name="connsiteX3" fmla="*/ 57012 w 106103"/>
                  <a:gd name="connsiteY3" fmla="*/ 56208 h 106141"/>
                  <a:gd name="connsiteX4" fmla="*/ 66880 w 106103"/>
                  <a:gd name="connsiteY4" fmla="*/ 106021 h 106141"/>
                  <a:gd name="connsiteX5" fmla="*/ 50736 w 106103"/>
                  <a:gd name="connsiteY5" fmla="*/ 57643 h 106141"/>
                  <a:gd name="connsiteX6" fmla="*/ 72 w 106103"/>
                  <a:gd name="connsiteY6" fmla="*/ 67214 h 106141"/>
                  <a:gd name="connsiteX7" fmla="*/ 48816 w 106103"/>
                  <a:gd name="connsiteY7" fmla="*/ 51212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103" h="106141">
                    <a:moveTo>
                      <a:pt x="39495" y="-121"/>
                    </a:moveTo>
                    <a:lnTo>
                      <a:pt x="55709" y="49089"/>
                    </a:lnTo>
                    <a:lnTo>
                      <a:pt x="106176" y="39874"/>
                    </a:lnTo>
                    <a:lnTo>
                      <a:pt x="57012" y="56208"/>
                    </a:lnTo>
                    <a:lnTo>
                      <a:pt x="66880" y="106021"/>
                    </a:lnTo>
                    <a:lnTo>
                      <a:pt x="50736" y="57643"/>
                    </a:lnTo>
                    <a:lnTo>
                      <a:pt x="72" y="67214"/>
                    </a:lnTo>
                    <a:lnTo>
                      <a:pt x="48816" y="51212"/>
                    </a:lnTo>
                    <a:close/>
                  </a:path>
                </a:pathLst>
              </a:custGeom>
              <a:grpFill/>
              <a:ln w="10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59" name="자유형: 도형 3558">
                <a:extLst>
                  <a:ext uri="{FF2B5EF4-FFF2-40B4-BE49-F238E27FC236}">
                    <a16:creationId xmlns:a16="http://schemas.microsoft.com/office/drawing/2014/main" id="{4D2AA9D8-5FEE-4CE0-940A-A1721588AF28}"/>
                  </a:ext>
                </a:extLst>
              </p:cNvPr>
              <p:cNvSpPr/>
              <p:nvPr/>
            </p:nvSpPr>
            <p:spPr>
              <a:xfrm rot="21051651">
                <a:off x="18041960" y="6080939"/>
                <a:ext cx="81672" cy="81608"/>
              </a:xfrm>
              <a:custGeom>
                <a:avLst/>
                <a:gdLst>
                  <a:gd name="connsiteX0" fmla="*/ 30419 w 81672"/>
                  <a:gd name="connsiteY0" fmla="*/ -119 h 81607"/>
                  <a:gd name="connsiteX1" fmla="*/ 42899 w 81672"/>
                  <a:gd name="connsiteY1" fmla="*/ 37716 h 81607"/>
                  <a:gd name="connsiteX2" fmla="*/ 81746 w 81672"/>
                  <a:gd name="connsiteY2" fmla="*/ 30631 h 81607"/>
                  <a:gd name="connsiteX3" fmla="*/ 43902 w 81672"/>
                  <a:gd name="connsiteY3" fmla="*/ 43189 h 81607"/>
                  <a:gd name="connsiteX4" fmla="*/ 51498 w 81672"/>
                  <a:gd name="connsiteY4" fmla="*/ 81488 h 81607"/>
                  <a:gd name="connsiteX5" fmla="*/ 39071 w 81672"/>
                  <a:gd name="connsiteY5" fmla="*/ 44293 h 81607"/>
                  <a:gd name="connsiteX6" fmla="*/ 73 w 81672"/>
                  <a:gd name="connsiteY6" fmla="*/ 51651 h 81607"/>
                  <a:gd name="connsiteX7" fmla="*/ 37593 w 81672"/>
                  <a:gd name="connsiteY7" fmla="*/ 39348 h 8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72" h="81607">
                    <a:moveTo>
                      <a:pt x="30419" y="-119"/>
                    </a:moveTo>
                    <a:lnTo>
                      <a:pt x="42899" y="37716"/>
                    </a:lnTo>
                    <a:lnTo>
                      <a:pt x="81746" y="30631"/>
                    </a:lnTo>
                    <a:lnTo>
                      <a:pt x="43902" y="43189"/>
                    </a:lnTo>
                    <a:lnTo>
                      <a:pt x="51498" y="81488"/>
                    </a:lnTo>
                    <a:lnTo>
                      <a:pt x="39071" y="44293"/>
                    </a:lnTo>
                    <a:lnTo>
                      <a:pt x="73" y="51651"/>
                    </a:lnTo>
                    <a:lnTo>
                      <a:pt x="37593" y="39348"/>
                    </a:lnTo>
                    <a:close/>
                  </a:path>
                </a:pathLst>
              </a:custGeom>
              <a:grpFill/>
              <a:ln w="82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0" name="자유형: 도형 3559">
                <a:extLst>
                  <a:ext uri="{FF2B5EF4-FFF2-40B4-BE49-F238E27FC236}">
                    <a16:creationId xmlns:a16="http://schemas.microsoft.com/office/drawing/2014/main" id="{68019DAA-DC58-438E-BA5B-81161ACAFD0D}"/>
                  </a:ext>
                </a:extLst>
              </p:cNvPr>
              <p:cNvSpPr/>
              <p:nvPr/>
            </p:nvSpPr>
            <p:spPr>
              <a:xfrm rot="1694452">
                <a:off x="1047794" y="5670467"/>
                <a:ext cx="66943" cy="67175"/>
              </a:xfrm>
              <a:custGeom>
                <a:avLst/>
                <a:gdLst>
                  <a:gd name="connsiteX0" fmla="*/ 24945 w 66943"/>
                  <a:gd name="connsiteY0" fmla="*/ -122 h 67175"/>
                  <a:gd name="connsiteX1" fmla="*/ 35174 w 66943"/>
                  <a:gd name="connsiteY1" fmla="*/ 31023 h 67175"/>
                  <a:gd name="connsiteX2" fmla="*/ 67015 w 66943"/>
                  <a:gd name="connsiteY2" fmla="*/ 25190 h 67175"/>
                  <a:gd name="connsiteX3" fmla="*/ 35996 w 66943"/>
                  <a:gd name="connsiteY3" fmla="*/ 35528 h 67175"/>
                  <a:gd name="connsiteX4" fmla="*/ 42222 w 66943"/>
                  <a:gd name="connsiteY4" fmla="*/ 67054 h 67175"/>
                  <a:gd name="connsiteX5" fmla="*/ 32037 w 66943"/>
                  <a:gd name="connsiteY5" fmla="*/ 36436 h 67175"/>
                  <a:gd name="connsiteX6" fmla="*/ 71 w 66943"/>
                  <a:gd name="connsiteY6" fmla="*/ 42493 h 67175"/>
                  <a:gd name="connsiteX7" fmla="*/ 30825 w 66943"/>
                  <a:gd name="connsiteY7" fmla="*/ 32366 h 6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43" h="67175">
                    <a:moveTo>
                      <a:pt x="24945" y="-122"/>
                    </a:moveTo>
                    <a:lnTo>
                      <a:pt x="35174" y="31023"/>
                    </a:lnTo>
                    <a:lnTo>
                      <a:pt x="67015" y="25190"/>
                    </a:lnTo>
                    <a:lnTo>
                      <a:pt x="35996" y="35528"/>
                    </a:lnTo>
                    <a:lnTo>
                      <a:pt x="42222" y="67054"/>
                    </a:lnTo>
                    <a:lnTo>
                      <a:pt x="32037" y="36436"/>
                    </a:lnTo>
                    <a:lnTo>
                      <a:pt x="71" y="42493"/>
                    </a:lnTo>
                    <a:lnTo>
                      <a:pt x="30825" y="32366"/>
                    </a:lnTo>
                    <a:close/>
                  </a:path>
                </a:pathLst>
              </a:custGeom>
              <a:grpFill/>
              <a:ln w="67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1" name="자유형: 도형 3560">
                <a:extLst>
                  <a:ext uri="{FF2B5EF4-FFF2-40B4-BE49-F238E27FC236}">
                    <a16:creationId xmlns:a16="http://schemas.microsoft.com/office/drawing/2014/main" id="{377FE3AB-6CC0-40DE-A95D-595A912B504E}"/>
                  </a:ext>
                </a:extLst>
              </p:cNvPr>
              <p:cNvSpPr/>
              <p:nvPr/>
            </p:nvSpPr>
            <p:spPr>
              <a:xfrm rot="19612631">
                <a:off x="947251" y="5538605"/>
                <a:ext cx="68397" cy="68743"/>
              </a:xfrm>
              <a:custGeom>
                <a:avLst/>
                <a:gdLst>
                  <a:gd name="connsiteX0" fmla="*/ 25489 w 68397"/>
                  <a:gd name="connsiteY0" fmla="*/ -121 h 68743"/>
                  <a:gd name="connsiteX1" fmla="*/ 35941 w 68397"/>
                  <a:gd name="connsiteY1" fmla="*/ 31750 h 68743"/>
                  <a:gd name="connsiteX2" fmla="*/ 68473 w 68397"/>
                  <a:gd name="connsiteY2" fmla="*/ 25782 h 68743"/>
                  <a:gd name="connsiteX3" fmla="*/ 36781 w 68397"/>
                  <a:gd name="connsiteY3" fmla="*/ 36360 h 68743"/>
                  <a:gd name="connsiteX4" fmla="*/ 43142 w 68397"/>
                  <a:gd name="connsiteY4" fmla="*/ 68622 h 68743"/>
                  <a:gd name="connsiteX5" fmla="*/ 32735 w 68397"/>
                  <a:gd name="connsiteY5" fmla="*/ 37290 h 68743"/>
                  <a:gd name="connsiteX6" fmla="*/ 76 w 68397"/>
                  <a:gd name="connsiteY6" fmla="*/ 43488 h 68743"/>
                  <a:gd name="connsiteX7" fmla="*/ 31497 w 68397"/>
                  <a:gd name="connsiteY7" fmla="*/ 33125 h 6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97" h="68743">
                    <a:moveTo>
                      <a:pt x="25489" y="-121"/>
                    </a:moveTo>
                    <a:lnTo>
                      <a:pt x="35941" y="31750"/>
                    </a:lnTo>
                    <a:lnTo>
                      <a:pt x="68473" y="25782"/>
                    </a:lnTo>
                    <a:lnTo>
                      <a:pt x="36781" y="36360"/>
                    </a:lnTo>
                    <a:lnTo>
                      <a:pt x="43142" y="68622"/>
                    </a:lnTo>
                    <a:lnTo>
                      <a:pt x="32735" y="37290"/>
                    </a:lnTo>
                    <a:lnTo>
                      <a:pt x="76" y="43488"/>
                    </a:lnTo>
                    <a:lnTo>
                      <a:pt x="31497" y="33125"/>
                    </a:lnTo>
                    <a:close/>
                  </a:path>
                </a:pathLst>
              </a:custGeom>
              <a:grpFill/>
              <a:ln w="69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2" name="자유형: 도형 3561">
                <a:extLst>
                  <a:ext uri="{FF2B5EF4-FFF2-40B4-BE49-F238E27FC236}">
                    <a16:creationId xmlns:a16="http://schemas.microsoft.com/office/drawing/2014/main" id="{25856CCC-99D7-4DFB-BC01-DB8C7F3B76CE}"/>
                  </a:ext>
                </a:extLst>
              </p:cNvPr>
              <p:cNvSpPr/>
              <p:nvPr/>
            </p:nvSpPr>
            <p:spPr>
              <a:xfrm rot="19234761">
                <a:off x="16990692" y="6195934"/>
                <a:ext cx="85296" cy="85918"/>
              </a:xfrm>
              <a:custGeom>
                <a:avLst/>
                <a:gdLst>
                  <a:gd name="connsiteX0" fmla="*/ 31770 w 85296"/>
                  <a:gd name="connsiteY0" fmla="*/ -123 h 85918"/>
                  <a:gd name="connsiteX1" fmla="*/ 44804 w 85296"/>
                  <a:gd name="connsiteY1" fmla="*/ 39711 h 85918"/>
                  <a:gd name="connsiteX2" fmla="*/ 85375 w 85296"/>
                  <a:gd name="connsiteY2" fmla="*/ 32251 h 85918"/>
                  <a:gd name="connsiteX3" fmla="*/ 45852 w 85296"/>
                  <a:gd name="connsiteY3" fmla="*/ 45473 h 85918"/>
                  <a:gd name="connsiteX4" fmla="*/ 53784 w 85296"/>
                  <a:gd name="connsiteY4" fmla="*/ 85796 h 85918"/>
                  <a:gd name="connsiteX5" fmla="*/ 40806 w 85296"/>
                  <a:gd name="connsiteY5" fmla="*/ 46635 h 85918"/>
                  <a:gd name="connsiteX6" fmla="*/ 78 w 85296"/>
                  <a:gd name="connsiteY6" fmla="*/ 54382 h 85918"/>
                  <a:gd name="connsiteX7" fmla="*/ 39263 w 85296"/>
                  <a:gd name="connsiteY7" fmla="*/ 41429 h 8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96" h="85918">
                    <a:moveTo>
                      <a:pt x="31770" y="-123"/>
                    </a:moveTo>
                    <a:lnTo>
                      <a:pt x="44804" y="39711"/>
                    </a:lnTo>
                    <a:lnTo>
                      <a:pt x="85375" y="32251"/>
                    </a:lnTo>
                    <a:lnTo>
                      <a:pt x="45852" y="45473"/>
                    </a:lnTo>
                    <a:lnTo>
                      <a:pt x="53784" y="85796"/>
                    </a:lnTo>
                    <a:lnTo>
                      <a:pt x="40806" y="46635"/>
                    </a:lnTo>
                    <a:lnTo>
                      <a:pt x="78" y="54382"/>
                    </a:lnTo>
                    <a:lnTo>
                      <a:pt x="39263" y="41429"/>
                    </a:lnTo>
                    <a:close/>
                  </a:path>
                </a:pathLst>
              </a:custGeom>
              <a:grpFill/>
              <a:ln w="86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3" name="자유형: 도형 3562">
                <a:extLst>
                  <a:ext uri="{FF2B5EF4-FFF2-40B4-BE49-F238E27FC236}">
                    <a16:creationId xmlns:a16="http://schemas.microsoft.com/office/drawing/2014/main" id="{3461B345-4B5A-4930-A68A-AEDB4274CD1E}"/>
                  </a:ext>
                </a:extLst>
              </p:cNvPr>
              <p:cNvSpPr/>
              <p:nvPr/>
            </p:nvSpPr>
            <p:spPr>
              <a:xfrm rot="17330405">
                <a:off x="18590933" y="5496957"/>
                <a:ext cx="96135" cy="97839"/>
              </a:xfrm>
              <a:custGeom>
                <a:avLst/>
                <a:gdLst>
                  <a:gd name="connsiteX0" fmla="*/ 35797 w 96135"/>
                  <a:gd name="connsiteY0" fmla="*/ -123 h 97839"/>
                  <a:gd name="connsiteX1" fmla="*/ 50488 w 96135"/>
                  <a:gd name="connsiteY1" fmla="*/ 45238 h 97839"/>
                  <a:gd name="connsiteX2" fmla="*/ 96214 w 96135"/>
                  <a:gd name="connsiteY2" fmla="*/ 36743 h 97839"/>
                  <a:gd name="connsiteX3" fmla="*/ 51669 w 96135"/>
                  <a:gd name="connsiteY3" fmla="*/ 51800 h 97839"/>
                  <a:gd name="connsiteX4" fmla="*/ 60609 w 96135"/>
                  <a:gd name="connsiteY4" fmla="*/ 97717 h 97839"/>
                  <a:gd name="connsiteX5" fmla="*/ 45982 w 96135"/>
                  <a:gd name="connsiteY5" fmla="*/ 53123 h 97839"/>
                  <a:gd name="connsiteX6" fmla="*/ 78 w 96135"/>
                  <a:gd name="connsiteY6" fmla="*/ 61945 h 97839"/>
                  <a:gd name="connsiteX7" fmla="*/ 44242 w 96135"/>
                  <a:gd name="connsiteY7" fmla="*/ 47195 h 9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35" h="97839">
                    <a:moveTo>
                      <a:pt x="35797" y="-123"/>
                    </a:moveTo>
                    <a:lnTo>
                      <a:pt x="50488" y="45238"/>
                    </a:lnTo>
                    <a:lnTo>
                      <a:pt x="96214" y="36743"/>
                    </a:lnTo>
                    <a:lnTo>
                      <a:pt x="51669" y="51800"/>
                    </a:lnTo>
                    <a:lnTo>
                      <a:pt x="60609" y="97717"/>
                    </a:lnTo>
                    <a:lnTo>
                      <a:pt x="45982" y="53123"/>
                    </a:lnTo>
                    <a:lnTo>
                      <a:pt x="78" y="61945"/>
                    </a:lnTo>
                    <a:lnTo>
                      <a:pt x="44242" y="47195"/>
                    </a:lnTo>
                    <a:close/>
                  </a:path>
                </a:pathLst>
              </a:custGeom>
              <a:grpFill/>
              <a:ln w="98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4" name="자유형: 도형 3563">
                <a:extLst>
                  <a:ext uri="{FF2B5EF4-FFF2-40B4-BE49-F238E27FC236}">
                    <a16:creationId xmlns:a16="http://schemas.microsoft.com/office/drawing/2014/main" id="{22DF1CA8-2EDC-413E-9016-984200AEBAC3}"/>
                  </a:ext>
                </a:extLst>
              </p:cNvPr>
              <p:cNvSpPr/>
              <p:nvPr/>
            </p:nvSpPr>
            <p:spPr>
              <a:xfrm rot="19860860">
                <a:off x="16292155" y="5651770"/>
                <a:ext cx="108735" cy="109136"/>
              </a:xfrm>
              <a:custGeom>
                <a:avLst/>
                <a:gdLst>
                  <a:gd name="connsiteX0" fmla="*/ 40468 w 108735"/>
                  <a:gd name="connsiteY0" fmla="*/ -124 h 109136"/>
                  <a:gd name="connsiteX1" fmla="*/ 57083 w 108735"/>
                  <a:gd name="connsiteY1" fmla="*/ 50475 h 109136"/>
                  <a:gd name="connsiteX2" fmla="*/ 108802 w 108735"/>
                  <a:gd name="connsiteY2" fmla="*/ 40999 h 109136"/>
                  <a:gd name="connsiteX3" fmla="*/ 58419 w 108735"/>
                  <a:gd name="connsiteY3" fmla="*/ 57794 h 109136"/>
                  <a:gd name="connsiteX4" fmla="*/ 68531 w 108735"/>
                  <a:gd name="connsiteY4" fmla="*/ 109013 h 109136"/>
                  <a:gd name="connsiteX5" fmla="*/ 51987 w 108735"/>
                  <a:gd name="connsiteY5" fmla="*/ 59270 h 109136"/>
                  <a:gd name="connsiteX6" fmla="*/ 67 w 108735"/>
                  <a:gd name="connsiteY6" fmla="*/ 69111 h 109136"/>
                  <a:gd name="connsiteX7" fmla="*/ 50020 w 108735"/>
                  <a:gd name="connsiteY7" fmla="*/ 52657 h 1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35" h="109136">
                    <a:moveTo>
                      <a:pt x="40468" y="-124"/>
                    </a:moveTo>
                    <a:lnTo>
                      <a:pt x="57083" y="50475"/>
                    </a:lnTo>
                    <a:lnTo>
                      <a:pt x="108802" y="40999"/>
                    </a:lnTo>
                    <a:lnTo>
                      <a:pt x="58419" y="57794"/>
                    </a:lnTo>
                    <a:lnTo>
                      <a:pt x="68531" y="109013"/>
                    </a:lnTo>
                    <a:lnTo>
                      <a:pt x="51987" y="59270"/>
                    </a:lnTo>
                    <a:lnTo>
                      <a:pt x="67" y="69111"/>
                    </a:lnTo>
                    <a:lnTo>
                      <a:pt x="50020" y="52657"/>
                    </a:lnTo>
                    <a:close/>
                  </a:path>
                </a:pathLst>
              </a:custGeom>
              <a:grpFill/>
              <a:ln w="110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3565" name="자유형: 도형 3564">
                <a:extLst>
                  <a:ext uri="{FF2B5EF4-FFF2-40B4-BE49-F238E27FC236}">
                    <a16:creationId xmlns:a16="http://schemas.microsoft.com/office/drawing/2014/main" id="{1297183B-C7FF-4A9E-AD7E-A9935600AF60}"/>
                  </a:ext>
                </a:extLst>
              </p:cNvPr>
              <p:cNvSpPr/>
              <p:nvPr/>
            </p:nvSpPr>
            <p:spPr>
              <a:xfrm rot="20058636">
                <a:off x="249700" y="5796440"/>
                <a:ext cx="101787" cy="102061"/>
              </a:xfrm>
              <a:custGeom>
                <a:avLst/>
                <a:gdLst>
                  <a:gd name="connsiteX0" fmla="*/ 37887 w 101787"/>
                  <a:gd name="connsiteY0" fmla="*/ -121 h 102061"/>
                  <a:gd name="connsiteX1" fmla="*/ 53441 w 101787"/>
                  <a:gd name="connsiteY1" fmla="*/ 47197 h 102061"/>
                  <a:gd name="connsiteX2" fmla="*/ 101855 w 101787"/>
                  <a:gd name="connsiteY2" fmla="*/ 38336 h 102061"/>
                  <a:gd name="connsiteX3" fmla="*/ 54691 w 101787"/>
                  <a:gd name="connsiteY3" fmla="*/ 54042 h 102061"/>
                  <a:gd name="connsiteX4" fmla="*/ 64157 w 101787"/>
                  <a:gd name="connsiteY4" fmla="*/ 101940 h 102061"/>
                  <a:gd name="connsiteX5" fmla="*/ 48670 w 101787"/>
                  <a:gd name="connsiteY5" fmla="*/ 55422 h 102061"/>
                  <a:gd name="connsiteX6" fmla="*/ 67 w 101787"/>
                  <a:gd name="connsiteY6" fmla="*/ 64625 h 102061"/>
                  <a:gd name="connsiteX7" fmla="*/ 46828 w 101787"/>
                  <a:gd name="connsiteY7" fmla="*/ 49238 h 10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787" h="102061">
                    <a:moveTo>
                      <a:pt x="37887" y="-121"/>
                    </a:moveTo>
                    <a:lnTo>
                      <a:pt x="53441" y="47197"/>
                    </a:lnTo>
                    <a:lnTo>
                      <a:pt x="101855" y="38336"/>
                    </a:lnTo>
                    <a:lnTo>
                      <a:pt x="54691" y="54042"/>
                    </a:lnTo>
                    <a:lnTo>
                      <a:pt x="64157" y="101940"/>
                    </a:lnTo>
                    <a:lnTo>
                      <a:pt x="48670" y="55422"/>
                    </a:lnTo>
                    <a:lnTo>
                      <a:pt x="67" y="64625"/>
                    </a:lnTo>
                    <a:lnTo>
                      <a:pt x="46828" y="49238"/>
                    </a:lnTo>
                    <a:close/>
                  </a:path>
                </a:pathLst>
              </a:custGeom>
              <a:grpFill/>
              <a:ln w="1032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  <p:sp>
          <p:nvSpPr>
            <p:cNvPr id="3642" name="자유형: 도형 3641">
              <a:extLst>
                <a:ext uri="{FF2B5EF4-FFF2-40B4-BE49-F238E27FC236}">
                  <a16:creationId xmlns:a16="http://schemas.microsoft.com/office/drawing/2014/main" id="{CDED63DD-F69B-4541-B32F-E957045720BA}"/>
                </a:ext>
              </a:extLst>
            </p:cNvPr>
            <p:cNvSpPr/>
            <p:nvPr/>
          </p:nvSpPr>
          <p:spPr>
            <a:xfrm rot="19848880">
              <a:off x="2806160" y="6367444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3" name="자유형: 도형 3642">
              <a:extLst>
                <a:ext uri="{FF2B5EF4-FFF2-40B4-BE49-F238E27FC236}">
                  <a16:creationId xmlns:a16="http://schemas.microsoft.com/office/drawing/2014/main" id="{799ED300-4EE8-428B-AF9F-C64C8566A7EC}"/>
                </a:ext>
              </a:extLst>
            </p:cNvPr>
            <p:cNvSpPr/>
            <p:nvPr/>
          </p:nvSpPr>
          <p:spPr>
            <a:xfrm rot="19817056">
              <a:off x="1685659" y="603841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4" name="자유형: 도형 3643">
              <a:extLst>
                <a:ext uri="{FF2B5EF4-FFF2-40B4-BE49-F238E27FC236}">
                  <a16:creationId xmlns:a16="http://schemas.microsoft.com/office/drawing/2014/main" id="{F0BF6C88-B2D8-4F21-A834-C42AAFEC1BE6}"/>
                </a:ext>
              </a:extLst>
            </p:cNvPr>
            <p:cNvSpPr/>
            <p:nvPr/>
          </p:nvSpPr>
          <p:spPr>
            <a:xfrm rot="19193571">
              <a:off x="4661465" y="6166787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5" name="자유형: 도형 3644">
              <a:extLst>
                <a:ext uri="{FF2B5EF4-FFF2-40B4-BE49-F238E27FC236}">
                  <a16:creationId xmlns:a16="http://schemas.microsoft.com/office/drawing/2014/main" id="{C8629A8E-0BC1-485B-82B3-91C6EA1B15F4}"/>
                </a:ext>
              </a:extLst>
            </p:cNvPr>
            <p:cNvSpPr/>
            <p:nvPr/>
          </p:nvSpPr>
          <p:spPr>
            <a:xfrm rot="19441835">
              <a:off x="2852938" y="6034853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6" name="자유형: 도형 3645">
              <a:extLst>
                <a:ext uri="{FF2B5EF4-FFF2-40B4-BE49-F238E27FC236}">
                  <a16:creationId xmlns:a16="http://schemas.microsoft.com/office/drawing/2014/main" id="{8368D5EB-F054-49A6-89C2-96B3E87569B1}"/>
                </a:ext>
              </a:extLst>
            </p:cNvPr>
            <p:cNvSpPr/>
            <p:nvPr/>
          </p:nvSpPr>
          <p:spPr>
            <a:xfrm rot="17988384">
              <a:off x="1322231" y="61302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7" name="자유형: 도형 3646">
              <a:extLst>
                <a:ext uri="{FF2B5EF4-FFF2-40B4-BE49-F238E27FC236}">
                  <a16:creationId xmlns:a16="http://schemas.microsoft.com/office/drawing/2014/main" id="{583FBED3-891B-405B-8803-8F0BDD50084A}"/>
                </a:ext>
              </a:extLst>
            </p:cNvPr>
            <p:cNvSpPr/>
            <p:nvPr/>
          </p:nvSpPr>
          <p:spPr>
            <a:xfrm rot="19405600">
              <a:off x="3027436" y="6125102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8" name="자유형: 도형 3647">
              <a:extLst>
                <a:ext uri="{FF2B5EF4-FFF2-40B4-BE49-F238E27FC236}">
                  <a16:creationId xmlns:a16="http://schemas.microsoft.com/office/drawing/2014/main" id="{4900E0BB-9510-4649-BFFE-243116866D9F}"/>
                </a:ext>
              </a:extLst>
            </p:cNvPr>
            <p:cNvSpPr/>
            <p:nvPr/>
          </p:nvSpPr>
          <p:spPr>
            <a:xfrm rot="20918814">
              <a:off x="2657000" y="6132320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49" name="자유형: 도형 3648">
              <a:extLst>
                <a:ext uri="{FF2B5EF4-FFF2-40B4-BE49-F238E27FC236}">
                  <a16:creationId xmlns:a16="http://schemas.microsoft.com/office/drawing/2014/main" id="{AAC21070-29D3-4B83-AC26-4D025E2D2853}"/>
                </a:ext>
              </a:extLst>
            </p:cNvPr>
            <p:cNvSpPr/>
            <p:nvPr/>
          </p:nvSpPr>
          <p:spPr>
            <a:xfrm rot="17840360">
              <a:off x="8805710" y="6060764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0" name="자유형: 도형 3649">
              <a:extLst>
                <a:ext uri="{FF2B5EF4-FFF2-40B4-BE49-F238E27FC236}">
                  <a16:creationId xmlns:a16="http://schemas.microsoft.com/office/drawing/2014/main" id="{C6A2994E-CAC2-4A08-8C25-FDCC99FD9FE6}"/>
                </a:ext>
              </a:extLst>
            </p:cNvPr>
            <p:cNvSpPr/>
            <p:nvPr/>
          </p:nvSpPr>
          <p:spPr>
            <a:xfrm rot="20619368">
              <a:off x="2425435" y="6031982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1" name="자유형: 도형 3650">
              <a:extLst>
                <a:ext uri="{FF2B5EF4-FFF2-40B4-BE49-F238E27FC236}">
                  <a16:creationId xmlns:a16="http://schemas.microsoft.com/office/drawing/2014/main" id="{BF8270D2-0561-42AB-A7CE-CA251871B113}"/>
                </a:ext>
              </a:extLst>
            </p:cNvPr>
            <p:cNvSpPr/>
            <p:nvPr/>
          </p:nvSpPr>
          <p:spPr>
            <a:xfrm rot="21051651">
              <a:off x="4795747" y="6059717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2" name="자유형: 도형 3651">
              <a:extLst>
                <a:ext uri="{FF2B5EF4-FFF2-40B4-BE49-F238E27FC236}">
                  <a16:creationId xmlns:a16="http://schemas.microsoft.com/office/drawing/2014/main" id="{EFAA7753-A0A8-4D80-AE51-9C30392019B7}"/>
                </a:ext>
              </a:extLst>
            </p:cNvPr>
            <p:cNvSpPr/>
            <p:nvPr/>
          </p:nvSpPr>
          <p:spPr>
            <a:xfrm rot="1694452">
              <a:off x="1636986" y="6174957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3" name="자유형: 도형 3652">
              <a:extLst>
                <a:ext uri="{FF2B5EF4-FFF2-40B4-BE49-F238E27FC236}">
                  <a16:creationId xmlns:a16="http://schemas.microsoft.com/office/drawing/2014/main" id="{F47E0C8D-EF15-4920-B068-FB319E176896}"/>
                </a:ext>
              </a:extLst>
            </p:cNvPr>
            <p:cNvSpPr/>
            <p:nvPr/>
          </p:nvSpPr>
          <p:spPr>
            <a:xfrm rot="19612631">
              <a:off x="1536443" y="6043095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4" name="자유형: 도형 3653">
              <a:extLst>
                <a:ext uri="{FF2B5EF4-FFF2-40B4-BE49-F238E27FC236}">
                  <a16:creationId xmlns:a16="http://schemas.microsoft.com/office/drawing/2014/main" id="{5FE80145-109E-490D-B63E-C4F3A07368D7}"/>
                </a:ext>
              </a:extLst>
            </p:cNvPr>
            <p:cNvSpPr/>
            <p:nvPr/>
          </p:nvSpPr>
          <p:spPr>
            <a:xfrm rot="19234761">
              <a:off x="4285775" y="6066116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5" name="자유형: 도형 3654">
              <a:extLst>
                <a:ext uri="{FF2B5EF4-FFF2-40B4-BE49-F238E27FC236}">
                  <a16:creationId xmlns:a16="http://schemas.microsoft.com/office/drawing/2014/main" id="{564CDA05-54CE-4D04-BB09-CF504E9284FD}"/>
                </a:ext>
              </a:extLst>
            </p:cNvPr>
            <p:cNvSpPr/>
            <p:nvPr/>
          </p:nvSpPr>
          <p:spPr>
            <a:xfrm rot="19860860">
              <a:off x="11249987" y="6290789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6" name="자유형: 도형 3655">
              <a:extLst>
                <a:ext uri="{FF2B5EF4-FFF2-40B4-BE49-F238E27FC236}">
                  <a16:creationId xmlns:a16="http://schemas.microsoft.com/office/drawing/2014/main" id="{7AA25F66-AD7F-43AB-A613-D60F0371AFCD}"/>
                </a:ext>
              </a:extLst>
            </p:cNvPr>
            <p:cNvSpPr/>
            <p:nvPr/>
          </p:nvSpPr>
          <p:spPr>
            <a:xfrm rot="909363">
              <a:off x="3475791" y="6334776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7" name="자유형: 도형 3656">
              <a:extLst>
                <a:ext uri="{FF2B5EF4-FFF2-40B4-BE49-F238E27FC236}">
                  <a16:creationId xmlns:a16="http://schemas.microsoft.com/office/drawing/2014/main" id="{4A65F94C-03FA-4603-820C-662E92159624}"/>
                </a:ext>
              </a:extLst>
            </p:cNvPr>
            <p:cNvSpPr/>
            <p:nvPr/>
          </p:nvSpPr>
          <p:spPr>
            <a:xfrm rot="2633300">
              <a:off x="2560844" y="6189707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8" name="자유형: 도형 3657">
              <a:extLst>
                <a:ext uri="{FF2B5EF4-FFF2-40B4-BE49-F238E27FC236}">
                  <a16:creationId xmlns:a16="http://schemas.microsoft.com/office/drawing/2014/main" id="{42925D8E-AC2B-4293-B525-05BADCCA3D2C}"/>
                </a:ext>
              </a:extLst>
            </p:cNvPr>
            <p:cNvSpPr/>
            <p:nvPr/>
          </p:nvSpPr>
          <p:spPr>
            <a:xfrm rot="3929910">
              <a:off x="3251022" y="6166174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59" name="자유형: 도형 3658">
              <a:extLst>
                <a:ext uri="{FF2B5EF4-FFF2-40B4-BE49-F238E27FC236}">
                  <a16:creationId xmlns:a16="http://schemas.microsoft.com/office/drawing/2014/main" id="{790F5BE0-8D2B-4FB3-AA99-64FD5F28C821}"/>
                </a:ext>
              </a:extLst>
            </p:cNvPr>
            <p:cNvSpPr/>
            <p:nvPr/>
          </p:nvSpPr>
          <p:spPr>
            <a:xfrm rot="4437690">
              <a:off x="2403735" y="6129026"/>
              <a:ext cx="73009" cy="72914"/>
            </a:xfrm>
            <a:custGeom>
              <a:avLst/>
              <a:gdLst>
                <a:gd name="connsiteX0" fmla="*/ 27198 w 73009"/>
                <a:gd name="connsiteY0" fmla="*/ -119 h 72914"/>
                <a:gd name="connsiteX1" fmla="*/ 38354 w 73009"/>
                <a:gd name="connsiteY1" fmla="*/ 33686 h 72914"/>
                <a:gd name="connsiteX2" fmla="*/ 73080 w 73009"/>
                <a:gd name="connsiteY2" fmla="*/ 27356 h 72914"/>
                <a:gd name="connsiteX3" fmla="*/ 39251 w 73009"/>
                <a:gd name="connsiteY3" fmla="*/ 38576 h 72914"/>
                <a:gd name="connsiteX4" fmla="*/ 46041 w 73009"/>
                <a:gd name="connsiteY4" fmla="*/ 72796 h 72914"/>
                <a:gd name="connsiteX5" fmla="*/ 34932 w 73009"/>
                <a:gd name="connsiteY5" fmla="*/ 39562 h 72914"/>
                <a:gd name="connsiteX6" fmla="*/ 71 w 73009"/>
                <a:gd name="connsiteY6" fmla="*/ 46137 h 72914"/>
                <a:gd name="connsiteX7" fmla="*/ 33611 w 73009"/>
                <a:gd name="connsiteY7" fmla="*/ 35144 h 7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009" h="72914">
                  <a:moveTo>
                    <a:pt x="27198" y="-119"/>
                  </a:moveTo>
                  <a:lnTo>
                    <a:pt x="38354" y="33686"/>
                  </a:lnTo>
                  <a:lnTo>
                    <a:pt x="73080" y="27356"/>
                  </a:lnTo>
                  <a:lnTo>
                    <a:pt x="39251" y="38576"/>
                  </a:lnTo>
                  <a:lnTo>
                    <a:pt x="46041" y="72796"/>
                  </a:lnTo>
                  <a:lnTo>
                    <a:pt x="34932" y="39562"/>
                  </a:lnTo>
                  <a:lnTo>
                    <a:pt x="71" y="46137"/>
                  </a:lnTo>
                  <a:lnTo>
                    <a:pt x="33611" y="35144"/>
                  </a:lnTo>
                  <a:close/>
                </a:path>
              </a:pathLst>
            </a:custGeom>
            <a:grpFill/>
            <a:ln w="73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0" name="자유형: 도형 3659">
              <a:extLst>
                <a:ext uri="{FF2B5EF4-FFF2-40B4-BE49-F238E27FC236}">
                  <a16:creationId xmlns:a16="http://schemas.microsoft.com/office/drawing/2014/main" id="{D4D3B377-E062-4254-B6CE-2C7212A778F6}"/>
                </a:ext>
              </a:extLst>
            </p:cNvPr>
            <p:cNvSpPr/>
            <p:nvPr/>
          </p:nvSpPr>
          <p:spPr>
            <a:xfrm rot="2314162">
              <a:off x="5527011" y="6058741"/>
              <a:ext cx="103494" cy="104188"/>
            </a:xfrm>
            <a:custGeom>
              <a:avLst/>
              <a:gdLst>
                <a:gd name="connsiteX0" fmla="*/ 38528 w 103494"/>
                <a:gd name="connsiteY0" fmla="*/ -116 h 104188"/>
                <a:gd name="connsiteX1" fmla="*/ 54343 w 103494"/>
                <a:gd name="connsiteY1" fmla="*/ 48188 h 104188"/>
                <a:gd name="connsiteX2" fmla="*/ 103569 w 103494"/>
                <a:gd name="connsiteY2" fmla="*/ 39143 h 104188"/>
                <a:gd name="connsiteX3" fmla="*/ 55614 w 103494"/>
                <a:gd name="connsiteY3" fmla="*/ 55176 h 104188"/>
                <a:gd name="connsiteX4" fmla="*/ 65239 w 103494"/>
                <a:gd name="connsiteY4" fmla="*/ 104073 h 104188"/>
                <a:gd name="connsiteX5" fmla="*/ 49492 w 103494"/>
                <a:gd name="connsiteY5" fmla="*/ 56585 h 104188"/>
                <a:gd name="connsiteX6" fmla="*/ 74 w 103494"/>
                <a:gd name="connsiteY6" fmla="*/ 65979 h 104188"/>
                <a:gd name="connsiteX7" fmla="*/ 47619 w 103494"/>
                <a:gd name="connsiteY7" fmla="*/ 50272 h 10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94" h="104188">
                  <a:moveTo>
                    <a:pt x="38528" y="-116"/>
                  </a:moveTo>
                  <a:lnTo>
                    <a:pt x="54343" y="48188"/>
                  </a:lnTo>
                  <a:lnTo>
                    <a:pt x="103569" y="39143"/>
                  </a:lnTo>
                  <a:lnTo>
                    <a:pt x="55614" y="55176"/>
                  </a:lnTo>
                  <a:lnTo>
                    <a:pt x="65239" y="104073"/>
                  </a:lnTo>
                  <a:lnTo>
                    <a:pt x="49492" y="56585"/>
                  </a:lnTo>
                  <a:lnTo>
                    <a:pt x="74" y="65979"/>
                  </a:lnTo>
                  <a:lnTo>
                    <a:pt x="47619" y="50272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1" name="자유형: 도형 3660">
              <a:extLst>
                <a:ext uri="{FF2B5EF4-FFF2-40B4-BE49-F238E27FC236}">
                  <a16:creationId xmlns:a16="http://schemas.microsoft.com/office/drawing/2014/main" id="{29B94198-483B-4511-891B-C3648F9DD7CD}"/>
                </a:ext>
              </a:extLst>
            </p:cNvPr>
            <p:cNvSpPr/>
            <p:nvPr/>
          </p:nvSpPr>
          <p:spPr>
            <a:xfrm rot="2601131">
              <a:off x="1950061" y="6184298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2" name="자유형: 도형 3661">
              <a:extLst>
                <a:ext uri="{FF2B5EF4-FFF2-40B4-BE49-F238E27FC236}">
                  <a16:creationId xmlns:a16="http://schemas.microsoft.com/office/drawing/2014/main" id="{3428A7ED-3158-4728-986C-14CA1D5A960B}"/>
                </a:ext>
              </a:extLst>
            </p:cNvPr>
            <p:cNvSpPr/>
            <p:nvPr/>
          </p:nvSpPr>
          <p:spPr>
            <a:xfrm rot="1836632">
              <a:off x="2223958" y="5992234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3" name="자유형: 도형 3662">
              <a:extLst>
                <a:ext uri="{FF2B5EF4-FFF2-40B4-BE49-F238E27FC236}">
                  <a16:creationId xmlns:a16="http://schemas.microsoft.com/office/drawing/2014/main" id="{31E3CF80-380D-4E21-BF4E-17A471228E2E}"/>
                </a:ext>
              </a:extLst>
            </p:cNvPr>
            <p:cNvSpPr/>
            <p:nvPr/>
          </p:nvSpPr>
          <p:spPr>
            <a:xfrm rot="3216312">
              <a:off x="2059916" y="6053899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4" name="자유형: 도형 3663">
              <a:extLst>
                <a:ext uri="{FF2B5EF4-FFF2-40B4-BE49-F238E27FC236}">
                  <a16:creationId xmlns:a16="http://schemas.microsoft.com/office/drawing/2014/main" id="{D3CDC20E-3F3C-4623-9A9D-D553897D1651}"/>
                </a:ext>
              </a:extLst>
            </p:cNvPr>
            <p:cNvSpPr/>
            <p:nvPr/>
          </p:nvSpPr>
          <p:spPr>
            <a:xfrm rot="323563">
              <a:off x="3667614" y="6111354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5" name="자유형: 도형 3664">
              <a:extLst>
                <a:ext uri="{FF2B5EF4-FFF2-40B4-BE49-F238E27FC236}">
                  <a16:creationId xmlns:a16="http://schemas.microsoft.com/office/drawing/2014/main" id="{DA9B6E12-B429-4F21-A761-4F518AB88E02}"/>
                </a:ext>
              </a:extLst>
            </p:cNvPr>
            <p:cNvSpPr/>
            <p:nvPr/>
          </p:nvSpPr>
          <p:spPr>
            <a:xfrm rot="2847271">
              <a:off x="8068195" y="6391353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6" name="자유형: 도형 3665">
              <a:extLst>
                <a:ext uri="{FF2B5EF4-FFF2-40B4-BE49-F238E27FC236}">
                  <a16:creationId xmlns:a16="http://schemas.microsoft.com/office/drawing/2014/main" id="{25EC3B2F-4FB6-44FE-9EDC-713CF753B442}"/>
                </a:ext>
              </a:extLst>
            </p:cNvPr>
            <p:cNvSpPr/>
            <p:nvPr/>
          </p:nvSpPr>
          <p:spPr>
            <a:xfrm rot="2268241">
              <a:off x="3450242" y="6127214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7" name="자유형: 도형 3666">
              <a:extLst>
                <a:ext uri="{FF2B5EF4-FFF2-40B4-BE49-F238E27FC236}">
                  <a16:creationId xmlns:a16="http://schemas.microsoft.com/office/drawing/2014/main" id="{0A6049A2-F1E6-47C7-9FF2-15FE3B769759}"/>
                </a:ext>
              </a:extLst>
            </p:cNvPr>
            <p:cNvSpPr/>
            <p:nvPr/>
          </p:nvSpPr>
          <p:spPr>
            <a:xfrm rot="2214742">
              <a:off x="6830079" y="6336082"/>
              <a:ext cx="106967" cy="107748"/>
            </a:xfrm>
            <a:custGeom>
              <a:avLst/>
              <a:gdLst>
                <a:gd name="connsiteX0" fmla="*/ 39812 w 106967"/>
                <a:gd name="connsiteY0" fmla="*/ -125 h 107748"/>
                <a:gd name="connsiteX1" fmla="*/ 56157 w 106967"/>
                <a:gd name="connsiteY1" fmla="*/ 49830 h 107748"/>
                <a:gd name="connsiteX2" fmla="*/ 107035 w 106967"/>
                <a:gd name="connsiteY2" fmla="*/ 40475 h 107748"/>
                <a:gd name="connsiteX3" fmla="*/ 57471 w 106967"/>
                <a:gd name="connsiteY3" fmla="*/ 57056 h 107748"/>
                <a:gd name="connsiteX4" fmla="*/ 67419 w 106967"/>
                <a:gd name="connsiteY4" fmla="*/ 107624 h 107748"/>
                <a:gd name="connsiteX5" fmla="*/ 51144 w 106967"/>
                <a:gd name="connsiteY5" fmla="*/ 58513 h 107748"/>
                <a:gd name="connsiteX6" fmla="*/ 68 w 106967"/>
                <a:gd name="connsiteY6" fmla="*/ 68229 h 107748"/>
                <a:gd name="connsiteX7" fmla="*/ 49208 w 106967"/>
                <a:gd name="connsiteY7" fmla="*/ 51985 h 10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967" h="107748">
                  <a:moveTo>
                    <a:pt x="39812" y="-125"/>
                  </a:moveTo>
                  <a:lnTo>
                    <a:pt x="56157" y="49830"/>
                  </a:lnTo>
                  <a:lnTo>
                    <a:pt x="107035" y="40475"/>
                  </a:lnTo>
                  <a:lnTo>
                    <a:pt x="57471" y="57056"/>
                  </a:lnTo>
                  <a:lnTo>
                    <a:pt x="67419" y="107624"/>
                  </a:lnTo>
                  <a:lnTo>
                    <a:pt x="51144" y="58513"/>
                  </a:lnTo>
                  <a:lnTo>
                    <a:pt x="68" y="68229"/>
                  </a:lnTo>
                  <a:lnTo>
                    <a:pt x="49208" y="51985"/>
                  </a:lnTo>
                  <a:close/>
                </a:path>
              </a:pathLst>
            </a:custGeom>
            <a:grpFill/>
            <a:ln w="108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8" name="자유형: 도형 3667">
              <a:extLst>
                <a:ext uri="{FF2B5EF4-FFF2-40B4-BE49-F238E27FC236}">
                  <a16:creationId xmlns:a16="http://schemas.microsoft.com/office/drawing/2014/main" id="{C9363329-2EA1-4081-9881-2CBE39284D21}"/>
                </a:ext>
              </a:extLst>
            </p:cNvPr>
            <p:cNvSpPr/>
            <p:nvPr/>
          </p:nvSpPr>
          <p:spPr>
            <a:xfrm rot="19848880">
              <a:off x="5940555" y="6152387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69" name="자유형: 도형 3668">
              <a:extLst>
                <a:ext uri="{FF2B5EF4-FFF2-40B4-BE49-F238E27FC236}">
                  <a16:creationId xmlns:a16="http://schemas.microsoft.com/office/drawing/2014/main" id="{A4537F06-1168-4746-AE78-4B2B6F5968F8}"/>
                </a:ext>
              </a:extLst>
            </p:cNvPr>
            <p:cNvSpPr/>
            <p:nvPr/>
          </p:nvSpPr>
          <p:spPr>
            <a:xfrm rot="19441835">
              <a:off x="2890070" y="6148320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0" name="자유형: 도형 3669">
              <a:extLst>
                <a:ext uri="{FF2B5EF4-FFF2-40B4-BE49-F238E27FC236}">
                  <a16:creationId xmlns:a16="http://schemas.microsoft.com/office/drawing/2014/main" id="{FAA3B098-07EC-4E96-99AA-03D24EAC37D8}"/>
                </a:ext>
              </a:extLst>
            </p:cNvPr>
            <p:cNvSpPr/>
            <p:nvPr/>
          </p:nvSpPr>
          <p:spPr>
            <a:xfrm rot="19405600">
              <a:off x="3064568" y="6238569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1" name="자유형: 도형 3670">
              <a:extLst>
                <a:ext uri="{FF2B5EF4-FFF2-40B4-BE49-F238E27FC236}">
                  <a16:creationId xmlns:a16="http://schemas.microsoft.com/office/drawing/2014/main" id="{9DB07683-7942-4EA9-8616-80F3D98BCB33}"/>
                </a:ext>
              </a:extLst>
            </p:cNvPr>
            <p:cNvSpPr/>
            <p:nvPr/>
          </p:nvSpPr>
          <p:spPr>
            <a:xfrm rot="20918814">
              <a:off x="2694132" y="6245787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2" name="자유형: 도형 3671">
              <a:extLst>
                <a:ext uri="{FF2B5EF4-FFF2-40B4-BE49-F238E27FC236}">
                  <a16:creationId xmlns:a16="http://schemas.microsoft.com/office/drawing/2014/main" id="{630CD2BB-C960-4E8C-884E-9427208E0ACB}"/>
                </a:ext>
              </a:extLst>
            </p:cNvPr>
            <p:cNvSpPr/>
            <p:nvPr/>
          </p:nvSpPr>
          <p:spPr>
            <a:xfrm rot="20619368">
              <a:off x="2462567" y="6145449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3" name="자유형: 도형 3672">
              <a:extLst>
                <a:ext uri="{FF2B5EF4-FFF2-40B4-BE49-F238E27FC236}">
                  <a16:creationId xmlns:a16="http://schemas.microsoft.com/office/drawing/2014/main" id="{BF0C59FE-D8E1-418F-A6C1-C1AB50C7F924}"/>
                </a:ext>
              </a:extLst>
            </p:cNvPr>
            <p:cNvSpPr/>
            <p:nvPr/>
          </p:nvSpPr>
          <p:spPr>
            <a:xfrm rot="909363">
              <a:off x="6823339" y="6218040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4" name="자유형: 도형 3673">
              <a:extLst>
                <a:ext uri="{FF2B5EF4-FFF2-40B4-BE49-F238E27FC236}">
                  <a16:creationId xmlns:a16="http://schemas.microsoft.com/office/drawing/2014/main" id="{408E4D76-2CC6-465F-B119-D16201736868}"/>
                </a:ext>
              </a:extLst>
            </p:cNvPr>
            <p:cNvSpPr/>
            <p:nvPr/>
          </p:nvSpPr>
          <p:spPr>
            <a:xfrm rot="3929910">
              <a:off x="3288154" y="6279641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5" name="자유형: 도형 3674">
              <a:extLst>
                <a:ext uri="{FF2B5EF4-FFF2-40B4-BE49-F238E27FC236}">
                  <a16:creationId xmlns:a16="http://schemas.microsoft.com/office/drawing/2014/main" id="{6E1D81AF-4F4A-46EF-B41F-8027F13750E7}"/>
                </a:ext>
              </a:extLst>
            </p:cNvPr>
            <p:cNvSpPr/>
            <p:nvPr/>
          </p:nvSpPr>
          <p:spPr>
            <a:xfrm rot="323563">
              <a:off x="3704746" y="6224821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6" name="자유형: 도형 3675">
              <a:extLst>
                <a:ext uri="{FF2B5EF4-FFF2-40B4-BE49-F238E27FC236}">
                  <a16:creationId xmlns:a16="http://schemas.microsoft.com/office/drawing/2014/main" id="{68BC0A0E-C432-463B-BC94-EB06765F8F3A}"/>
                </a:ext>
              </a:extLst>
            </p:cNvPr>
            <p:cNvSpPr/>
            <p:nvPr/>
          </p:nvSpPr>
          <p:spPr>
            <a:xfrm rot="2268241">
              <a:off x="3487374" y="6240681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7" name="자유형: 도형 3676">
              <a:extLst>
                <a:ext uri="{FF2B5EF4-FFF2-40B4-BE49-F238E27FC236}">
                  <a16:creationId xmlns:a16="http://schemas.microsoft.com/office/drawing/2014/main" id="{4D33C512-A041-4F74-B79C-1A25E1696E49}"/>
                </a:ext>
              </a:extLst>
            </p:cNvPr>
            <p:cNvSpPr/>
            <p:nvPr/>
          </p:nvSpPr>
          <p:spPr>
            <a:xfrm rot="19848880">
              <a:off x="7330273" y="6229536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8" name="자유형: 도형 3677">
              <a:extLst>
                <a:ext uri="{FF2B5EF4-FFF2-40B4-BE49-F238E27FC236}">
                  <a16:creationId xmlns:a16="http://schemas.microsoft.com/office/drawing/2014/main" id="{A0654702-49E8-49D1-ABE4-EDA020061F41}"/>
                </a:ext>
              </a:extLst>
            </p:cNvPr>
            <p:cNvSpPr/>
            <p:nvPr/>
          </p:nvSpPr>
          <p:spPr>
            <a:xfrm rot="19441835">
              <a:off x="4279788" y="6225469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79" name="자유형: 도형 3678">
              <a:extLst>
                <a:ext uri="{FF2B5EF4-FFF2-40B4-BE49-F238E27FC236}">
                  <a16:creationId xmlns:a16="http://schemas.microsoft.com/office/drawing/2014/main" id="{CD5EFEA0-9637-408A-A9B7-88E8BED2E7A1}"/>
                </a:ext>
              </a:extLst>
            </p:cNvPr>
            <p:cNvSpPr/>
            <p:nvPr/>
          </p:nvSpPr>
          <p:spPr>
            <a:xfrm rot="19405600">
              <a:off x="4454286" y="6315718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0" name="자유형: 도형 3679">
              <a:extLst>
                <a:ext uri="{FF2B5EF4-FFF2-40B4-BE49-F238E27FC236}">
                  <a16:creationId xmlns:a16="http://schemas.microsoft.com/office/drawing/2014/main" id="{1DA98257-966C-4D5C-B10D-630DA9248698}"/>
                </a:ext>
              </a:extLst>
            </p:cNvPr>
            <p:cNvSpPr/>
            <p:nvPr/>
          </p:nvSpPr>
          <p:spPr>
            <a:xfrm rot="20918814">
              <a:off x="4083850" y="632293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1" name="자유형: 도형 3680">
              <a:extLst>
                <a:ext uri="{FF2B5EF4-FFF2-40B4-BE49-F238E27FC236}">
                  <a16:creationId xmlns:a16="http://schemas.microsoft.com/office/drawing/2014/main" id="{0C9A1A4D-04B3-45D5-8B6F-3900910BD75F}"/>
                </a:ext>
              </a:extLst>
            </p:cNvPr>
            <p:cNvSpPr/>
            <p:nvPr/>
          </p:nvSpPr>
          <p:spPr>
            <a:xfrm rot="20619368">
              <a:off x="3852285" y="622259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2" name="자유형: 도형 3681">
              <a:extLst>
                <a:ext uri="{FF2B5EF4-FFF2-40B4-BE49-F238E27FC236}">
                  <a16:creationId xmlns:a16="http://schemas.microsoft.com/office/drawing/2014/main" id="{70761C39-2E4E-4D87-AC30-D463FA873BE9}"/>
                </a:ext>
              </a:extLst>
            </p:cNvPr>
            <p:cNvSpPr/>
            <p:nvPr/>
          </p:nvSpPr>
          <p:spPr>
            <a:xfrm rot="909363">
              <a:off x="7999904" y="6196868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3" name="자유형: 도형 3682">
              <a:extLst>
                <a:ext uri="{FF2B5EF4-FFF2-40B4-BE49-F238E27FC236}">
                  <a16:creationId xmlns:a16="http://schemas.microsoft.com/office/drawing/2014/main" id="{6AA0CE3C-A994-435D-BEB7-05840E07F0D1}"/>
                </a:ext>
              </a:extLst>
            </p:cNvPr>
            <p:cNvSpPr/>
            <p:nvPr/>
          </p:nvSpPr>
          <p:spPr>
            <a:xfrm rot="3929910">
              <a:off x="4677872" y="6356790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4" name="자유형: 도형 3683">
              <a:extLst>
                <a:ext uri="{FF2B5EF4-FFF2-40B4-BE49-F238E27FC236}">
                  <a16:creationId xmlns:a16="http://schemas.microsoft.com/office/drawing/2014/main" id="{F99B433A-B4F9-47E6-9255-FEBF75AB877B}"/>
                </a:ext>
              </a:extLst>
            </p:cNvPr>
            <p:cNvSpPr/>
            <p:nvPr/>
          </p:nvSpPr>
          <p:spPr>
            <a:xfrm rot="323563">
              <a:off x="5094464" y="6301970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5" name="자유형: 도형 3684">
              <a:extLst>
                <a:ext uri="{FF2B5EF4-FFF2-40B4-BE49-F238E27FC236}">
                  <a16:creationId xmlns:a16="http://schemas.microsoft.com/office/drawing/2014/main" id="{8C635599-0DE3-486F-BFCD-257B67056BA4}"/>
                </a:ext>
              </a:extLst>
            </p:cNvPr>
            <p:cNvSpPr/>
            <p:nvPr/>
          </p:nvSpPr>
          <p:spPr>
            <a:xfrm rot="2268241">
              <a:off x="4877092" y="6317830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6" name="자유형: 도형 3685">
              <a:extLst>
                <a:ext uri="{FF2B5EF4-FFF2-40B4-BE49-F238E27FC236}">
                  <a16:creationId xmlns:a16="http://schemas.microsoft.com/office/drawing/2014/main" id="{4E761AA3-7D08-427B-A187-5D02B36D302D}"/>
                </a:ext>
              </a:extLst>
            </p:cNvPr>
            <p:cNvSpPr/>
            <p:nvPr/>
          </p:nvSpPr>
          <p:spPr>
            <a:xfrm rot="19848880">
              <a:off x="6517483" y="6405163"/>
              <a:ext cx="83231" cy="83543"/>
            </a:xfrm>
            <a:custGeom>
              <a:avLst/>
              <a:gdLst>
                <a:gd name="connsiteX0" fmla="*/ 30996 w 83231"/>
                <a:gd name="connsiteY0" fmla="*/ -119 h 83543"/>
                <a:gd name="connsiteX1" fmla="*/ 43714 w 83231"/>
                <a:gd name="connsiteY1" fmla="*/ 38614 h 83543"/>
                <a:gd name="connsiteX2" fmla="*/ 83302 w 83231"/>
                <a:gd name="connsiteY2" fmla="*/ 31361 h 83543"/>
                <a:gd name="connsiteX3" fmla="*/ 44736 w 83231"/>
                <a:gd name="connsiteY3" fmla="*/ 44217 h 83543"/>
                <a:gd name="connsiteX4" fmla="*/ 52477 w 83231"/>
                <a:gd name="connsiteY4" fmla="*/ 83425 h 83543"/>
                <a:gd name="connsiteX5" fmla="*/ 39813 w 83231"/>
                <a:gd name="connsiteY5" fmla="*/ 45347 h 83543"/>
                <a:gd name="connsiteX6" fmla="*/ 71 w 83231"/>
                <a:gd name="connsiteY6" fmla="*/ 52879 h 83543"/>
                <a:gd name="connsiteX7" fmla="*/ 38307 w 83231"/>
                <a:gd name="connsiteY7" fmla="*/ 40285 h 8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31" h="83543">
                  <a:moveTo>
                    <a:pt x="30996" y="-119"/>
                  </a:moveTo>
                  <a:lnTo>
                    <a:pt x="43714" y="38614"/>
                  </a:lnTo>
                  <a:lnTo>
                    <a:pt x="83302" y="31361"/>
                  </a:lnTo>
                  <a:lnTo>
                    <a:pt x="44736" y="44217"/>
                  </a:lnTo>
                  <a:lnTo>
                    <a:pt x="52477" y="83425"/>
                  </a:lnTo>
                  <a:lnTo>
                    <a:pt x="39813" y="45347"/>
                  </a:lnTo>
                  <a:lnTo>
                    <a:pt x="71" y="52879"/>
                  </a:lnTo>
                  <a:lnTo>
                    <a:pt x="38307" y="40285"/>
                  </a:lnTo>
                  <a:close/>
                </a:path>
              </a:pathLst>
            </a:custGeom>
            <a:grpFill/>
            <a:ln w="8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7" name="자유형: 도형 3686">
              <a:extLst>
                <a:ext uri="{FF2B5EF4-FFF2-40B4-BE49-F238E27FC236}">
                  <a16:creationId xmlns:a16="http://schemas.microsoft.com/office/drawing/2014/main" id="{1D9560DC-2BCD-497D-ADBD-0D4A49252900}"/>
                </a:ext>
              </a:extLst>
            </p:cNvPr>
            <p:cNvSpPr/>
            <p:nvPr/>
          </p:nvSpPr>
          <p:spPr>
            <a:xfrm rot="19441835">
              <a:off x="7144905" y="6290375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8" name="자유형: 도형 3687">
              <a:extLst>
                <a:ext uri="{FF2B5EF4-FFF2-40B4-BE49-F238E27FC236}">
                  <a16:creationId xmlns:a16="http://schemas.microsoft.com/office/drawing/2014/main" id="{340D1086-5EEA-4D3C-8B80-B3888F165E5A}"/>
                </a:ext>
              </a:extLst>
            </p:cNvPr>
            <p:cNvSpPr/>
            <p:nvPr/>
          </p:nvSpPr>
          <p:spPr>
            <a:xfrm rot="19405600">
              <a:off x="6738759" y="616282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89" name="자유형: 도형 3688">
              <a:extLst>
                <a:ext uri="{FF2B5EF4-FFF2-40B4-BE49-F238E27FC236}">
                  <a16:creationId xmlns:a16="http://schemas.microsoft.com/office/drawing/2014/main" id="{4F5D1EF1-0CF1-412D-9995-EFEE15530F40}"/>
                </a:ext>
              </a:extLst>
            </p:cNvPr>
            <p:cNvSpPr/>
            <p:nvPr/>
          </p:nvSpPr>
          <p:spPr>
            <a:xfrm rot="20918814">
              <a:off x="6368323" y="6170039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0" name="자유형: 도형 3689">
              <a:extLst>
                <a:ext uri="{FF2B5EF4-FFF2-40B4-BE49-F238E27FC236}">
                  <a16:creationId xmlns:a16="http://schemas.microsoft.com/office/drawing/2014/main" id="{7F1C1E30-B82A-4150-BF60-07E318878764}"/>
                </a:ext>
              </a:extLst>
            </p:cNvPr>
            <p:cNvSpPr/>
            <p:nvPr/>
          </p:nvSpPr>
          <p:spPr>
            <a:xfrm rot="20619368">
              <a:off x="6051649" y="625996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1" name="자유형: 도형 3690">
              <a:extLst>
                <a:ext uri="{FF2B5EF4-FFF2-40B4-BE49-F238E27FC236}">
                  <a16:creationId xmlns:a16="http://schemas.microsoft.com/office/drawing/2014/main" id="{4CBE12BC-3E3F-44D8-BA8E-14C9DB709AD8}"/>
                </a:ext>
              </a:extLst>
            </p:cNvPr>
            <p:cNvSpPr/>
            <p:nvPr/>
          </p:nvSpPr>
          <p:spPr>
            <a:xfrm rot="909363">
              <a:off x="7187114" y="6372495"/>
              <a:ext cx="84774" cy="86048"/>
            </a:xfrm>
            <a:custGeom>
              <a:avLst/>
              <a:gdLst>
                <a:gd name="connsiteX0" fmla="*/ 31576 w 84774"/>
                <a:gd name="connsiteY0" fmla="*/ -123 h 86048"/>
                <a:gd name="connsiteX1" fmla="*/ 44530 w 84774"/>
                <a:gd name="connsiteY1" fmla="*/ 39771 h 86048"/>
                <a:gd name="connsiteX2" fmla="*/ 84852 w 84774"/>
                <a:gd name="connsiteY2" fmla="*/ 32300 h 86048"/>
                <a:gd name="connsiteX3" fmla="*/ 45571 w 84774"/>
                <a:gd name="connsiteY3" fmla="*/ 45542 h 86048"/>
                <a:gd name="connsiteX4" fmla="*/ 53455 w 84774"/>
                <a:gd name="connsiteY4" fmla="*/ 85925 h 86048"/>
                <a:gd name="connsiteX5" fmla="*/ 40557 w 84774"/>
                <a:gd name="connsiteY5" fmla="*/ 46705 h 86048"/>
                <a:gd name="connsiteX6" fmla="*/ 78 w 84774"/>
                <a:gd name="connsiteY6" fmla="*/ 54464 h 86048"/>
                <a:gd name="connsiteX7" fmla="*/ 39023 w 84774"/>
                <a:gd name="connsiteY7" fmla="*/ 41492 h 8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4" h="86048">
                  <a:moveTo>
                    <a:pt x="31576" y="-123"/>
                  </a:moveTo>
                  <a:lnTo>
                    <a:pt x="44530" y="39771"/>
                  </a:lnTo>
                  <a:lnTo>
                    <a:pt x="84852" y="32300"/>
                  </a:lnTo>
                  <a:lnTo>
                    <a:pt x="45571" y="45542"/>
                  </a:lnTo>
                  <a:lnTo>
                    <a:pt x="53455" y="85925"/>
                  </a:lnTo>
                  <a:lnTo>
                    <a:pt x="40557" y="46705"/>
                  </a:lnTo>
                  <a:lnTo>
                    <a:pt x="78" y="54464"/>
                  </a:lnTo>
                  <a:lnTo>
                    <a:pt x="39023" y="41492"/>
                  </a:lnTo>
                  <a:close/>
                </a:path>
              </a:pathLst>
            </a:custGeom>
            <a:grpFill/>
            <a:ln w="86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2" name="자유형: 도형 3691">
              <a:extLst>
                <a:ext uri="{FF2B5EF4-FFF2-40B4-BE49-F238E27FC236}">
                  <a16:creationId xmlns:a16="http://schemas.microsoft.com/office/drawing/2014/main" id="{75B36B2C-D583-4969-B695-2FE9D588BC16}"/>
                </a:ext>
              </a:extLst>
            </p:cNvPr>
            <p:cNvSpPr/>
            <p:nvPr/>
          </p:nvSpPr>
          <p:spPr>
            <a:xfrm rot="3929910">
              <a:off x="6962345" y="6203893"/>
              <a:ext cx="93261" cy="93208"/>
            </a:xfrm>
            <a:custGeom>
              <a:avLst/>
              <a:gdLst>
                <a:gd name="connsiteX0" fmla="*/ 34722 w 93261"/>
                <a:gd name="connsiteY0" fmla="*/ -121 h 93208"/>
                <a:gd name="connsiteX1" fmla="*/ 48973 w 93261"/>
                <a:gd name="connsiteY1" fmla="*/ 43092 h 93208"/>
                <a:gd name="connsiteX2" fmla="*/ 93332 w 93261"/>
                <a:gd name="connsiteY2" fmla="*/ 35000 h 93208"/>
                <a:gd name="connsiteX3" fmla="*/ 50119 w 93261"/>
                <a:gd name="connsiteY3" fmla="*/ 49343 h 93208"/>
                <a:gd name="connsiteX4" fmla="*/ 58792 w 93261"/>
                <a:gd name="connsiteY4" fmla="*/ 93087 h 93208"/>
                <a:gd name="connsiteX5" fmla="*/ 44602 w 93261"/>
                <a:gd name="connsiteY5" fmla="*/ 50604 h 93208"/>
                <a:gd name="connsiteX6" fmla="*/ 70 w 93261"/>
                <a:gd name="connsiteY6" fmla="*/ 59008 h 93208"/>
                <a:gd name="connsiteX7" fmla="*/ 42914 w 93261"/>
                <a:gd name="connsiteY7" fmla="*/ 44956 h 9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61" h="93208">
                  <a:moveTo>
                    <a:pt x="34722" y="-121"/>
                  </a:moveTo>
                  <a:lnTo>
                    <a:pt x="48973" y="43092"/>
                  </a:lnTo>
                  <a:lnTo>
                    <a:pt x="93332" y="35000"/>
                  </a:lnTo>
                  <a:lnTo>
                    <a:pt x="50119" y="49343"/>
                  </a:lnTo>
                  <a:lnTo>
                    <a:pt x="58792" y="93087"/>
                  </a:lnTo>
                  <a:lnTo>
                    <a:pt x="44602" y="50604"/>
                  </a:lnTo>
                  <a:lnTo>
                    <a:pt x="70" y="59008"/>
                  </a:lnTo>
                  <a:lnTo>
                    <a:pt x="42914" y="44956"/>
                  </a:lnTo>
                  <a:close/>
                </a:path>
              </a:pathLst>
            </a:custGeom>
            <a:grpFill/>
            <a:ln w="94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3" name="자유형: 도형 3692">
              <a:extLst>
                <a:ext uri="{FF2B5EF4-FFF2-40B4-BE49-F238E27FC236}">
                  <a16:creationId xmlns:a16="http://schemas.microsoft.com/office/drawing/2014/main" id="{2571D5CF-20BB-44F3-B9B5-0361B10F39DB}"/>
                </a:ext>
              </a:extLst>
            </p:cNvPr>
            <p:cNvSpPr/>
            <p:nvPr/>
          </p:nvSpPr>
          <p:spPr>
            <a:xfrm rot="323563">
              <a:off x="7378937" y="6149073"/>
              <a:ext cx="107860" cy="109767"/>
            </a:xfrm>
            <a:custGeom>
              <a:avLst/>
              <a:gdLst>
                <a:gd name="connsiteX0" fmla="*/ 40155 w 107860"/>
                <a:gd name="connsiteY0" fmla="*/ -122 h 109767"/>
                <a:gd name="connsiteX1" fmla="*/ 56637 w 107860"/>
                <a:gd name="connsiteY1" fmla="*/ 50769 h 109767"/>
                <a:gd name="connsiteX2" fmla="*/ 107940 w 107860"/>
                <a:gd name="connsiteY2" fmla="*/ 41239 h 109767"/>
                <a:gd name="connsiteX3" fmla="*/ 57962 w 107860"/>
                <a:gd name="connsiteY3" fmla="*/ 58131 h 109767"/>
                <a:gd name="connsiteX4" fmla="*/ 67993 w 107860"/>
                <a:gd name="connsiteY4" fmla="*/ 109646 h 109767"/>
                <a:gd name="connsiteX5" fmla="*/ 51582 w 107860"/>
                <a:gd name="connsiteY5" fmla="*/ 59615 h 109767"/>
                <a:gd name="connsiteX6" fmla="*/ 79 w 107860"/>
                <a:gd name="connsiteY6" fmla="*/ 69512 h 109767"/>
                <a:gd name="connsiteX7" fmla="*/ 49630 w 107860"/>
                <a:gd name="connsiteY7" fmla="*/ 52964 h 1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860" h="109767">
                  <a:moveTo>
                    <a:pt x="40155" y="-122"/>
                  </a:moveTo>
                  <a:lnTo>
                    <a:pt x="56637" y="50769"/>
                  </a:lnTo>
                  <a:lnTo>
                    <a:pt x="107940" y="41239"/>
                  </a:lnTo>
                  <a:lnTo>
                    <a:pt x="57962" y="58131"/>
                  </a:lnTo>
                  <a:lnTo>
                    <a:pt x="67993" y="109646"/>
                  </a:lnTo>
                  <a:lnTo>
                    <a:pt x="51582" y="59615"/>
                  </a:lnTo>
                  <a:lnTo>
                    <a:pt x="79" y="69512"/>
                  </a:lnTo>
                  <a:lnTo>
                    <a:pt x="49630" y="52964"/>
                  </a:lnTo>
                  <a:close/>
                </a:path>
              </a:pathLst>
            </a:custGeom>
            <a:grpFill/>
            <a:ln w="110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694" name="자유형: 도형 3693">
              <a:extLst>
                <a:ext uri="{FF2B5EF4-FFF2-40B4-BE49-F238E27FC236}">
                  <a16:creationId xmlns:a16="http://schemas.microsoft.com/office/drawing/2014/main" id="{C20C6E5E-B53F-4D6D-941D-294F6DDDE1F1}"/>
                </a:ext>
              </a:extLst>
            </p:cNvPr>
            <p:cNvSpPr/>
            <p:nvPr/>
          </p:nvSpPr>
          <p:spPr>
            <a:xfrm rot="2268241">
              <a:off x="7161565" y="6164933"/>
              <a:ext cx="67263" cy="67733"/>
            </a:xfrm>
            <a:custGeom>
              <a:avLst/>
              <a:gdLst>
                <a:gd name="connsiteX0" fmla="*/ 25065 w 67263"/>
                <a:gd name="connsiteY0" fmla="*/ -123 h 67733"/>
                <a:gd name="connsiteX1" fmla="*/ 35343 w 67263"/>
                <a:gd name="connsiteY1" fmla="*/ 31280 h 67733"/>
                <a:gd name="connsiteX2" fmla="*/ 67336 w 67263"/>
                <a:gd name="connsiteY2" fmla="*/ 25399 h 67733"/>
                <a:gd name="connsiteX3" fmla="*/ 36169 w 67263"/>
                <a:gd name="connsiteY3" fmla="*/ 35822 h 67733"/>
                <a:gd name="connsiteX4" fmla="*/ 42425 w 67263"/>
                <a:gd name="connsiteY4" fmla="*/ 67610 h 67733"/>
                <a:gd name="connsiteX5" fmla="*/ 32191 w 67263"/>
                <a:gd name="connsiteY5" fmla="*/ 36738 h 67733"/>
                <a:gd name="connsiteX6" fmla="*/ 73 w 67263"/>
                <a:gd name="connsiteY6" fmla="*/ 42846 h 67733"/>
                <a:gd name="connsiteX7" fmla="*/ 30973 w 67263"/>
                <a:gd name="connsiteY7" fmla="*/ 32634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3" h="67733">
                  <a:moveTo>
                    <a:pt x="25065" y="-123"/>
                  </a:moveTo>
                  <a:lnTo>
                    <a:pt x="35343" y="31280"/>
                  </a:lnTo>
                  <a:lnTo>
                    <a:pt x="67336" y="25399"/>
                  </a:lnTo>
                  <a:lnTo>
                    <a:pt x="36169" y="35822"/>
                  </a:lnTo>
                  <a:lnTo>
                    <a:pt x="42425" y="67610"/>
                  </a:lnTo>
                  <a:lnTo>
                    <a:pt x="32191" y="36738"/>
                  </a:lnTo>
                  <a:lnTo>
                    <a:pt x="73" y="42846"/>
                  </a:lnTo>
                  <a:lnTo>
                    <a:pt x="30973" y="32634"/>
                  </a:lnTo>
                  <a:close/>
                </a:path>
              </a:pathLst>
            </a:custGeom>
            <a:grpFill/>
            <a:ln w="6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4" name="자유형: 도형 3703">
              <a:extLst>
                <a:ext uri="{FF2B5EF4-FFF2-40B4-BE49-F238E27FC236}">
                  <a16:creationId xmlns:a16="http://schemas.microsoft.com/office/drawing/2014/main" id="{E0C01430-2ADF-409D-A54D-1EF4C881DFBA}"/>
                </a:ext>
              </a:extLst>
            </p:cNvPr>
            <p:cNvSpPr/>
            <p:nvPr/>
          </p:nvSpPr>
          <p:spPr>
            <a:xfrm rot="19817056">
              <a:off x="7896343" y="613531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5" name="자유형: 도형 3704">
              <a:extLst>
                <a:ext uri="{FF2B5EF4-FFF2-40B4-BE49-F238E27FC236}">
                  <a16:creationId xmlns:a16="http://schemas.microsoft.com/office/drawing/2014/main" id="{238289AD-C27A-4DF4-BCB3-0411F246AE1A}"/>
                </a:ext>
              </a:extLst>
            </p:cNvPr>
            <p:cNvSpPr/>
            <p:nvPr/>
          </p:nvSpPr>
          <p:spPr>
            <a:xfrm rot="17988384">
              <a:off x="7532915" y="6227153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6" name="자유형: 도형 3705">
              <a:extLst>
                <a:ext uri="{FF2B5EF4-FFF2-40B4-BE49-F238E27FC236}">
                  <a16:creationId xmlns:a16="http://schemas.microsoft.com/office/drawing/2014/main" id="{4BF93C96-F710-49E9-9B25-A488929EC1D1}"/>
                </a:ext>
              </a:extLst>
            </p:cNvPr>
            <p:cNvSpPr/>
            <p:nvPr/>
          </p:nvSpPr>
          <p:spPr>
            <a:xfrm rot="17840360">
              <a:off x="7373605" y="6180028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7" name="자유형: 도형 3706">
              <a:extLst>
                <a:ext uri="{FF2B5EF4-FFF2-40B4-BE49-F238E27FC236}">
                  <a16:creationId xmlns:a16="http://schemas.microsoft.com/office/drawing/2014/main" id="{1796D46E-1B5F-476E-99A1-4577634CCF6F}"/>
                </a:ext>
              </a:extLst>
            </p:cNvPr>
            <p:cNvSpPr/>
            <p:nvPr/>
          </p:nvSpPr>
          <p:spPr>
            <a:xfrm rot="1694452">
              <a:off x="7847670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8" name="자유형: 도형 3707">
              <a:extLst>
                <a:ext uri="{FF2B5EF4-FFF2-40B4-BE49-F238E27FC236}">
                  <a16:creationId xmlns:a16="http://schemas.microsoft.com/office/drawing/2014/main" id="{5D55F1DB-550E-438C-A9F1-5C86EB68F1DE}"/>
                </a:ext>
              </a:extLst>
            </p:cNvPr>
            <p:cNvSpPr/>
            <p:nvPr/>
          </p:nvSpPr>
          <p:spPr>
            <a:xfrm rot="19612631">
              <a:off x="7747127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09" name="자유형: 도형 3708">
              <a:extLst>
                <a:ext uri="{FF2B5EF4-FFF2-40B4-BE49-F238E27FC236}">
                  <a16:creationId xmlns:a16="http://schemas.microsoft.com/office/drawing/2014/main" id="{0D6B4015-EAA6-4E2B-8CC1-5839DEAD59A2}"/>
                </a:ext>
              </a:extLst>
            </p:cNvPr>
            <p:cNvSpPr/>
            <p:nvPr/>
          </p:nvSpPr>
          <p:spPr>
            <a:xfrm rot="19817056">
              <a:off x="6509779" y="629244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0" name="자유형: 도형 3709">
              <a:extLst>
                <a:ext uri="{FF2B5EF4-FFF2-40B4-BE49-F238E27FC236}">
                  <a16:creationId xmlns:a16="http://schemas.microsoft.com/office/drawing/2014/main" id="{4D39C68A-38B3-408A-B50E-B1282CB1B471}"/>
                </a:ext>
              </a:extLst>
            </p:cNvPr>
            <p:cNvSpPr/>
            <p:nvPr/>
          </p:nvSpPr>
          <p:spPr>
            <a:xfrm rot="17988384">
              <a:off x="6351735" y="6246988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1" name="자유형: 도형 3710">
              <a:extLst>
                <a:ext uri="{FF2B5EF4-FFF2-40B4-BE49-F238E27FC236}">
                  <a16:creationId xmlns:a16="http://schemas.microsoft.com/office/drawing/2014/main" id="{85492305-7DD3-404B-97C3-20BF138209D3}"/>
                </a:ext>
              </a:extLst>
            </p:cNvPr>
            <p:cNvSpPr/>
            <p:nvPr/>
          </p:nvSpPr>
          <p:spPr>
            <a:xfrm rot="17840360">
              <a:off x="6192425" y="6199863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2" name="자유형: 도형 3711">
              <a:extLst>
                <a:ext uri="{FF2B5EF4-FFF2-40B4-BE49-F238E27FC236}">
                  <a16:creationId xmlns:a16="http://schemas.microsoft.com/office/drawing/2014/main" id="{E35DFDB3-786E-4E90-A74C-6D1C45F0E317}"/>
                </a:ext>
              </a:extLst>
            </p:cNvPr>
            <p:cNvSpPr/>
            <p:nvPr/>
          </p:nvSpPr>
          <p:spPr>
            <a:xfrm rot="1694452">
              <a:off x="6666490" y="6291693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3" name="자유형: 도형 3712">
              <a:extLst>
                <a:ext uri="{FF2B5EF4-FFF2-40B4-BE49-F238E27FC236}">
                  <a16:creationId xmlns:a16="http://schemas.microsoft.com/office/drawing/2014/main" id="{07FB8591-5D2A-457A-BF2F-CC6CF520A385}"/>
                </a:ext>
              </a:extLst>
            </p:cNvPr>
            <p:cNvSpPr/>
            <p:nvPr/>
          </p:nvSpPr>
          <p:spPr>
            <a:xfrm rot="19612631">
              <a:off x="6565947" y="6159831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4" name="자유형: 도형 3713">
              <a:extLst>
                <a:ext uri="{FF2B5EF4-FFF2-40B4-BE49-F238E27FC236}">
                  <a16:creationId xmlns:a16="http://schemas.microsoft.com/office/drawing/2014/main" id="{669CD24C-8C72-4449-9005-423BD3A7CAF5}"/>
                </a:ext>
              </a:extLst>
            </p:cNvPr>
            <p:cNvSpPr/>
            <p:nvPr/>
          </p:nvSpPr>
          <p:spPr>
            <a:xfrm rot="19817056">
              <a:off x="5342748" y="6116764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5" name="자유형: 도형 3714">
              <a:extLst>
                <a:ext uri="{FF2B5EF4-FFF2-40B4-BE49-F238E27FC236}">
                  <a16:creationId xmlns:a16="http://schemas.microsoft.com/office/drawing/2014/main" id="{9BF78B78-B9EC-4AB3-A751-8AA823356707}"/>
                </a:ext>
              </a:extLst>
            </p:cNvPr>
            <p:cNvSpPr/>
            <p:nvPr/>
          </p:nvSpPr>
          <p:spPr>
            <a:xfrm rot="17988384">
              <a:off x="4979320" y="6208606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6" name="자유형: 도형 3715">
              <a:extLst>
                <a:ext uri="{FF2B5EF4-FFF2-40B4-BE49-F238E27FC236}">
                  <a16:creationId xmlns:a16="http://schemas.microsoft.com/office/drawing/2014/main" id="{606287EA-BBBE-442B-9A02-BD2DBE320189}"/>
                </a:ext>
              </a:extLst>
            </p:cNvPr>
            <p:cNvSpPr/>
            <p:nvPr/>
          </p:nvSpPr>
          <p:spPr>
            <a:xfrm rot="17840360">
              <a:off x="4820010" y="6161481"/>
              <a:ext cx="98498" cy="100022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grpFill/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7" name="자유형: 도형 3716">
              <a:extLst>
                <a:ext uri="{FF2B5EF4-FFF2-40B4-BE49-F238E27FC236}">
                  <a16:creationId xmlns:a16="http://schemas.microsoft.com/office/drawing/2014/main" id="{7BCEB74B-2AFA-444B-9C95-320A7E729C4D}"/>
                </a:ext>
              </a:extLst>
            </p:cNvPr>
            <p:cNvSpPr/>
            <p:nvPr/>
          </p:nvSpPr>
          <p:spPr>
            <a:xfrm rot="1694452">
              <a:off x="5294075" y="6253311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8" name="자유형: 도형 3717">
              <a:extLst>
                <a:ext uri="{FF2B5EF4-FFF2-40B4-BE49-F238E27FC236}">
                  <a16:creationId xmlns:a16="http://schemas.microsoft.com/office/drawing/2014/main" id="{1C4DAB37-BC5D-467E-AA33-FFEFC06FEDE6}"/>
                </a:ext>
              </a:extLst>
            </p:cNvPr>
            <p:cNvSpPr/>
            <p:nvPr/>
          </p:nvSpPr>
          <p:spPr>
            <a:xfrm rot="19612631">
              <a:off x="5193532" y="6121449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19" name="자유형: 도형 3718">
              <a:extLst>
                <a:ext uri="{FF2B5EF4-FFF2-40B4-BE49-F238E27FC236}">
                  <a16:creationId xmlns:a16="http://schemas.microsoft.com/office/drawing/2014/main" id="{2BDD7FAA-8938-414F-97DE-F2B51DA3DF6D}"/>
                </a:ext>
              </a:extLst>
            </p:cNvPr>
            <p:cNvSpPr/>
            <p:nvPr/>
          </p:nvSpPr>
          <p:spPr>
            <a:xfrm rot="19817056">
              <a:off x="10239554" y="620266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grpFill/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0" name="자유형: 도형 3719">
              <a:extLst>
                <a:ext uri="{FF2B5EF4-FFF2-40B4-BE49-F238E27FC236}">
                  <a16:creationId xmlns:a16="http://schemas.microsoft.com/office/drawing/2014/main" id="{A3FC4FB1-D800-4448-B30A-217B6D46F949}"/>
                </a:ext>
              </a:extLst>
            </p:cNvPr>
            <p:cNvSpPr/>
            <p:nvPr/>
          </p:nvSpPr>
          <p:spPr>
            <a:xfrm rot="17988384">
              <a:off x="10959834" y="6304464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grpFill/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2" name="자유형: 도형 3721">
              <a:extLst>
                <a:ext uri="{FF2B5EF4-FFF2-40B4-BE49-F238E27FC236}">
                  <a16:creationId xmlns:a16="http://schemas.microsoft.com/office/drawing/2014/main" id="{6726BFC0-7896-481E-B0BC-EACB7BCFE87E}"/>
                </a:ext>
              </a:extLst>
            </p:cNvPr>
            <p:cNvSpPr/>
            <p:nvPr/>
          </p:nvSpPr>
          <p:spPr>
            <a:xfrm rot="1694452">
              <a:off x="11124027" y="6271858"/>
              <a:ext cx="66943" cy="67175"/>
            </a:xfrm>
            <a:custGeom>
              <a:avLst/>
              <a:gdLst>
                <a:gd name="connsiteX0" fmla="*/ 24945 w 66943"/>
                <a:gd name="connsiteY0" fmla="*/ -122 h 67175"/>
                <a:gd name="connsiteX1" fmla="*/ 35174 w 66943"/>
                <a:gd name="connsiteY1" fmla="*/ 31023 h 67175"/>
                <a:gd name="connsiteX2" fmla="*/ 67015 w 66943"/>
                <a:gd name="connsiteY2" fmla="*/ 25190 h 67175"/>
                <a:gd name="connsiteX3" fmla="*/ 35996 w 66943"/>
                <a:gd name="connsiteY3" fmla="*/ 35528 h 67175"/>
                <a:gd name="connsiteX4" fmla="*/ 42222 w 66943"/>
                <a:gd name="connsiteY4" fmla="*/ 67054 h 67175"/>
                <a:gd name="connsiteX5" fmla="*/ 32037 w 66943"/>
                <a:gd name="connsiteY5" fmla="*/ 36436 h 67175"/>
                <a:gd name="connsiteX6" fmla="*/ 71 w 66943"/>
                <a:gd name="connsiteY6" fmla="*/ 42493 h 67175"/>
                <a:gd name="connsiteX7" fmla="*/ 30825 w 66943"/>
                <a:gd name="connsiteY7" fmla="*/ 32366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943" h="67175">
                  <a:moveTo>
                    <a:pt x="24945" y="-122"/>
                  </a:moveTo>
                  <a:lnTo>
                    <a:pt x="35174" y="31023"/>
                  </a:lnTo>
                  <a:lnTo>
                    <a:pt x="67015" y="25190"/>
                  </a:lnTo>
                  <a:lnTo>
                    <a:pt x="35996" y="35528"/>
                  </a:lnTo>
                  <a:lnTo>
                    <a:pt x="42222" y="67054"/>
                  </a:lnTo>
                  <a:lnTo>
                    <a:pt x="32037" y="36436"/>
                  </a:lnTo>
                  <a:lnTo>
                    <a:pt x="71" y="42493"/>
                  </a:lnTo>
                  <a:lnTo>
                    <a:pt x="30825" y="32366"/>
                  </a:lnTo>
                  <a:close/>
                </a:path>
              </a:pathLst>
            </a:custGeom>
            <a:grpFill/>
            <a:ln w="67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3" name="자유형: 도형 3722">
              <a:extLst>
                <a:ext uri="{FF2B5EF4-FFF2-40B4-BE49-F238E27FC236}">
                  <a16:creationId xmlns:a16="http://schemas.microsoft.com/office/drawing/2014/main" id="{2BC409D8-E2E3-4D2B-9B8F-F227CBD69EC8}"/>
                </a:ext>
              </a:extLst>
            </p:cNvPr>
            <p:cNvSpPr/>
            <p:nvPr/>
          </p:nvSpPr>
          <p:spPr>
            <a:xfrm rot="19612631">
              <a:off x="11023484" y="6139996"/>
              <a:ext cx="68397" cy="68743"/>
            </a:xfrm>
            <a:custGeom>
              <a:avLst/>
              <a:gdLst>
                <a:gd name="connsiteX0" fmla="*/ 25489 w 68397"/>
                <a:gd name="connsiteY0" fmla="*/ -121 h 68743"/>
                <a:gd name="connsiteX1" fmla="*/ 35941 w 68397"/>
                <a:gd name="connsiteY1" fmla="*/ 31750 h 68743"/>
                <a:gd name="connsiteX2" fmla="*/ 68473 w 68397"/>
                <a:gd name="connsiteY2" fmla="*/ 25782 h 68743"/>
                <a:gd name="connsiteX3" fmla="*/ 36781 w 68397"/>
                <a:gd name="connsiteY3" fmla="*/ 36360 h 68743"/>
                <a:gd name="connsiteX4" fmla="*/ 43142 w 68397"/>
                <a:gd name="connsiteY4" fmla="*/ 68622 h 68743"/>
                <a:gd name="connsiteX5" fmla="*/ 32735 w 68397"/>
                <a:gd name="connsiteY5" fmla="*/ 37290 h 68743"/>
                <a:gd name="connsiteX6" fmla="*/ 76 w 68397"/>
                <a:gd name="connsiteY6" fmla="*/ 43488 h 68743"/>
                <a:gd name="connsiteX7" fmla="*/ 31497 w 68397"/>
                <a:gd name="connsiteY7" fmla="*/ 33125 h 6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97" h="68743">
                  <a:moveTo>
                    <a:pt x="25489" y="-121"/>
                  </a:moveTo>
                  <a:lnTo>
                    <a:pt x="35941" y="31750"/>
                  </a:lnTo>
                  <a:lnTo>
                    <a:pt x="68473" y="25782"/>
                  </a:lnTo>
                  <a:lnTo>
                    <a:pt x="36781" y="36360"/>
                  </a:lnTo>
                  <a:lnTo>
                    <a:pt x="43142" y="68622"/>
                  </a:lnTo>
                  <a:lnTo>
                    <a:pt x="32735" y="37290"/>
                  </a:lnTo>
                  <a:lnTo>
                    <a:pt x="76" y="43488"/>
                  </a:lnTo>
                  <a:lnTo>
                    <a:pt x="31497" y="33125"/>
                  </a:lnTo>
                  <a:close/>
                </a:path>
              </a:pathLst>
            </a:custGeom>
            <a:grpFill/>
            <a:ln w="69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5" name="자유형: 도형 3724">
              <a:extLst>
                <a:ext uri="{FF2B5EF4-FFF2-40B4-BE49-F238E27FC236}">
                  <a16:creationId xmlns:a16="http://schemas.microsoft.com/office/drawing/2014/main" id="{2E9029B0-10EB-456D-89A3-ECE18B66F33C}"/>
                </a:ext>
              </a:extLst>
            </p:cNvPr>
            <p:cNvSpPr/>
            <p:nvPr/>
          </p:nvSpPr>
          <p:spPr>
            <a:xfrm rot="20518062">
              <a:off x="10028305" y="6102551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6" name="자유형: 도형 3725">
              <a:extLst>
                <a:ext uri="{FF2B5EF4-FFF2-40B4-BE49-F238E27FC236}">
                  <a16:creationId xmlns:a16="http://schemas.microsoft.com/office/drawing/2014/main" id="{D2C9912A-2AC3-4B44-9316-46560CB8A9BE}"/>
                </a:ext>
              </a:extLst>
            </p:cNvPr>
            <p:cNvSpPr/>
            <p:nvPr/>
          </p:nvSpPr>
          <p:spPr>
            <a:xfrm rot="17026048">
              <a:off x="9687627" y="6322124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27" name="자유형: 도형 3726">
              <a:extLst>
                <a:ext uri="{FF2B5EF4-FFF2-40B4-BE49-F238E27FC236}">
                  <a16:creationId xmlns:a16="http://schemas.microsoft.com/office/drawing/2014/main" id="{7A3B4572-4DCB-419E-BA2C-8BAB552F70AB}"/>
                </a:ext>
              </a:extLst>
            </p:cNvPr>
            <p:cNvSpPr/>
            <p:nvPr/>
          </p:nvSpPr>
          <p:spPr>
            <a:xfrm rot="18416430">
              <a:off x="8758284" y="6261640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2" name="자유형: 도형 3731">
              <a:extLst>
                <a:ext uri="{FF2B5EF4-FFF2-40B4-BE49-F238E27FC236}">
                  <a16:creationId xmlns:a16="http://schemas.microsoft.com/office/drawing/2014/main" id="{2F0AC8CC-8C59-4C63-9DAD-0A219FA74E37}"/>
                </a:ext>
              </a:extLst>
            </p:cNvPr>
            <p:cNvSpPr/>
            <p:nvPr/>
          </p:nvSpPr>
          <p:spPr>
            <a:xfrm rot="19193571">
              <a:off x="9364492" y="6093678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3" name="자유형: 도형 3732">
              <a:extLst>
                <a:ext uri="{FF2B5EF4-FFF2-40B4-BE49-F238E27FC236}">
                  <a16:creationId xmlns:a16="http://schemas.microsoft.com/office/drawing/2014/main" id="{10BF8796-0EF7-451E-807C-C4A394BAC5D5}"/>
                </a:ext>
              </a:extLst>
            </p:cNvPr>
            <p:cNvSpPr/>
            <p:nvPr/>
          </p:nvSpPr>
          <p:spPr>
            <a:xfrm rot="19441835">
              <a:off x="9291551" y="6229058"/>
              <a:ext cx="67595" cy="68004"/>
            </a:xfrm>
            <a:custGeom>
              <a:avLst/>
              <a:gdLst>
                <a:gd name="connsiteX0" fmla="*/ 25185 w 67595"/>
                <a:gd name="connsiteY0" fmla="*/ -120 h 68004"/>
                <a:gd name="connsiteX1" fmla="*/ 35514 w 67595"/>
                <a:gd name="connsiteY1" fmla="*/ 31408 h 68004"/>
                <a:gd name="connsiteX2" fmla="*/ 67666 w 67595"/>
                <a:gd name="connsiteY2" fmla="*/ 25504 h 68004"/>
                <a:gd name="connsiteX3" fmla="*/ 36345 w 67595"/>
                <a:gd name="connsiteY3" fmla="*/ 35969 h 68004"/>
                <a:gd name="connsiteX4" fmla="*/ 42631 w 67595"/>
                <a:gd name="connsiteY4" fmla="*/ 67884 h 68004"/>
                <a:gd name="connsiteX5" fmla="*/ 32346 w 67595"/>
                <a:gd name="connsiteY5" fmla="*/ 36889 h 68004"/>
                <a:gd name="connsiteX6" fmla="*/ 70 w 67595"/>
                <a:gd name="connsiteY6" fmla="*/ 43020 h 68004"/>
                <a:gd name="connsiteX7" fmla="*/ 31123 w 67595"/>
                <a:gd name="connsiteY7" fmla="*/ 32768 h 6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95" h="68004">
                  <a:moveTo>
                    <a:pt x="25185" y="-120"/>
                  </a:moveTo>
                  <a:lnTo>
                    <a:pt x="35514" y="31408"/>
                  </a:lnTo>
                  <a:lnTo>
                    <a:pt x="67666" y="25504"/>
                  </a:lnTo>
                  <a:lnTo>
                    <a:pt x="36345" y="35969"/>
                  </a:lnTo>
                  <a:lnTo>
                    <a:pt x="42631" y="67884"/>
                  </a:lnTo>
                  <a:lnTo>
                    <a:pt x="32346" y="36889"/>
                  </a:lnTo>
                  <a:lnTo>
                    <a:pt x="70" y="43020"/>
                  </a:lnTo>
                  <a:lnTo>
                    <a:pt x="31123" y="32768"/>
                  </a:lnTo>
                  <a:close/>
                </a:path>
              </a:pathLst>
            </a:custGeom>
            <a:grpFill/>
            <a:ln w="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4" name="자유형: 도형 3733">
              <a:extLst>
                <a:ext uri="{FF2B5EF4-FFF2-40B4-BE49-F238E27FC236}">
                  <a16:creationId xmlns:a16="http://schemas.microsoft.com/office/drawing/2014/main" id="{D8CED725-F42D-47EC-B8E8-7DA26EEF4D3F}"/>
                </a:ext>
              </a:extLst>
            </p:cNvPr>
            <p:cNvSpPr/>
            <p:nvPr/>
          </p:nvSpPr>
          <p:spPr>
            <a:xfrm rot="19863785">
              <a:off x="10331721" y="6429097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5" name="자유형: 도형 3734">
              <a:extLst>
                <a:ext uri="{FF2B5EF4-FFF2-40B4-BE49-F238E27FC236}">
                  <a16:creationId xmlns:a16="http://schemas.microsoft.com/office/drawing/2014/main" id="{D21E018B-C753-409A-956C-226614DCEB2A}"/>
                </a:ext>
              </a:extLst>
            </p:cNvPr>
            <p:cNvSpPr/>
            <p:nvPr/>
          </p:nvSpPr>
          <p:spPr>
            <a:xfrm rot="17853033">
              <a:off x="9774121" y="6126257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6" name="자유형: 도형 3735">
              <a:extLst>
                <a:ext uri="{FF2B5EF4-FFF2-40B4-BE49-F238E27FC236}">
                  <a16:creationId xmlns:a16="http://schemas.microsoft.com/office/drawing/2014/main" id="{E8661616-08A5-4372-A5E1-9F29309BB9B1}"/>
                </a:ext>
              </a:extLst>
            </p:cNvPr>
            <p:cNvSpPr/>
            <p:nvPr/>
          </p:nvSpPr>
          <p:spPr>
            <a:xfrm rot="19405600">
              <a:off x="9466049" y="6319307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7" name="자유형: 도형 3736">
              <a:extLst>
                <a:ext uri="{FF2B5EF4-FFF2-40B4-BE49-F238E27FC236}">
                  <a16:creationId xmlns:a16="http://schemas.microsoft.com/office/drawing/2014/main" id="{3E3B12D4-4BCC-4DA3-9179-3C91A4B7CE95}"/>
                </a:ext>
              </a:extLst>
            </p:cNvPr>
            <p:cNvSpPr/>
            <p:nvPr/>
          </p:nvSpPr>
          <p:spPr>
            <a:xfrm rot="19551668">
              <a:off x="9939268" y="6297725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8" name="자유형: 도형 3737">
              <a:extLst>
                <a:ext uri="{FF2B5EF4-FFF2-40B4-BE49-F238E27FC236}">
                  <a16:creationId xmlns:a16="http://schemas.microsoft.com/office/drawing/2014/main" id="{529EC836-64BA-4359-826C-CA5A95784A29}"/>
                </a:ext>
              </a:extLst>
            </p:cNvPr>
            <p:cNvSpPr/>
            <p:nvPr/>
          </p:nvSpPr>
          <p:spPr>
            <a:xfrm rot="20918814">
              <a:off x="9095613" y="6326525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39" name="자유형: 도형 3738">
              <a:extLst>
                <a:ext uri="{FF2B5EF4-FFF2-40B4-BE49-F238E27FC236}">
                  <a16:creationId xmlns:a16="http://schemas.microsoft.com/office/drawing/2014/main" id="{D4FDD9B5-9EF6-4422-B148-03435040E92D}"/>
                </a:ext>
              </a:extLst>
            </p:cNvPr>
            <p:cNvSpPr/>
            <p:nvPr/>
          </p:nvSpPr>
          <p:spPr>
            <a:xfrm rot="20619368">
              <a:off x="8864048" y="6226187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0" name="자유형: 도형 3739">
              <a:extLst>
                <a:ext uri="{FF2B5EF4-FFF2-40B4-BE49-F238E27FC236}">
                  <a16:creationId xmlns:a16="http://schemas.microsoft.com/office/drawing/2014/main" id="{9C496D1D-B3A0-4D4D-82E1-9B8406089808}"/>
                </a:ext>
              </a:extLst>
            </p:cNvPr>
            <p:cNvSpPr/>
            <p:nvPr/>
          </p:nvSpPr>
          <p:spPr>
            <a:xfrm rot="21051651">
              <a:off x="9527664" y="6160881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1" name="자유형: 도형 3740">
              <a:extLst>
                <a:ext uri="{FF2B5EF4-FFF2-40B4-BE49-F238E27FC236}">
                  <a16:creationId xmlns:a16="http://schemas.microsoft.com/office/drawing/2014/main" id="{8C9BFA17-519C-4A86-81D5-FB16019071EA}"/>
                </a:ext>
              </a:extLst>
            </p:cNvPr>
            <p:cNvSpPr/>
            <p:nvPr/>
          </p:nvSpPr>
          <p:spPr>
            <a:xfrm rot="19234761">
              <a:off x="9017692" y="6167280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2" name="자유형: 도형 3741">
              <a:extLst>
                <a:ext uri="{FF2B5EF4-FFF2-40B4-BE49-F238E27FC236}">
                  <a16:creationId xmlns:a16="http://schemas.microsoft.com/office/drawing/2014/main" id="{5C219A9D-E413-42DA-8DAA-93BD643A09B6}"/>
                </a:ext>
              </a:extLst>
            </p:cNvPr>
            <p:cNvSpPr/>
            <p:nvPr/>
          </p:nvSpPr>
          <p:spPr>
            <a:xfrm rot="19860860">
              <a:off x="9129411" y="6059092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3" name="자유형: 도형 3742">
              <a:extLst>
                <a:ext uri="{FF2B5EF4-FFF2-40B4-BE49-F238E27FC236}">
                  <a16:creationId xmlns:a16="http://schemas.microsoft.com/office/drawing/2014/main" id="{539D3E7D-38AE-4B80-958D-79B916D291DD}"/>
                </a:ext>
              </a:extLst>
            </p:cNvPr>
            <p:cNvSpPr/>
            <p:nvPr/>
          </p:nvSpPr>
          <p:spPr>
            <a:xfrm rot="20058636">
              <a:off x="8742315" y="6359994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4" name="자유형: 도형 3743">
              <a:extLst>
                <a:ext uri="{FF2B5EF4-FFF2-40B4-BE49-F238E27FC236}">
                  <a16:creationId xmlns:a16="http://schemas.microsoft.com/office/drawing/2014/main" id="{443AB5B6-4D3B-4C0A-B5CB-636E0C921AEE}"/>
                </a:ext>
              </a:extLst>
            </p:cNvPr>
            <p:cNvSpPr/>
            <p:nvPr/>
          </p:nvSpPr>
          <p:spPr>
            <a:xfrm rot="19649814">
              <a:off x="10227567" y="6304839"/>
              <a:ext cx="77827" cy="78204"/>
            </a:xfrm>
            <a:custGeom>
              <a:avLst/>
              <a:gdLst>
                <a:gd name="connsiteX0" fmla="*/ 28991 w 77827"/>
                <a:gd name="connsiteY0" fmla="*/ -124 h 78204"/>
                <a:gd name="connsiteX1" fmla="*/ 40884 w 77827"/>
                <a:gd name="connsiteY1" fmla="*/ 36134 h 78204"/>
                <a:gd name="connsiteX2" fmla="*/ 77901 w 77827"/>
                <a:gd name="connsiteY2" fmla="*/ 29344 h 78204"/>
                <a:gd name="connsiteX3" fmla="*/ 41840 w 77827"/>
                <a:gd name="connsiteY3" fmla="*/ 41379 h 78204"/>
                <a:gd name="connsiteX4" fmla="*/ 49077 w 77827"/>
                <a:gd name="connsiteY4" fmla="*/ 78081 h 78204"/>
                <a:gd name="connsiteX5" fmla="*/ 37236 w 77827"/>
                <a:gd name="connsiteY5" fmla="*/ 42436 h 78204"/>
                <a:gd name="connsiteX6" fmla="*/ 74 w 77827"/>
                <a:gd name="connsiteY6" fmla="*/ 49488 h 78204"/>
                <a:gd name="connsiteX7" fmla="*/ 35828 w 77827"/>
                <a:gd name="connsiteY7" fmla="*/ 37698 h 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27" h="78204">
                  <a:moveTo>
                    <a:pt x="28991" y="-124"/>
                  </a:moveTo>
                  <a:lnTo>
                    <a:pt x="40884" y="36134"/>
                  </a:lnTo>
                  <a:lnTo>
                    <a:pt x="77901" y="29344"/>
                  </a:lnTo>
                  <a:lnTo>
                    <a:pt x="41840" y="41379"/>
                  </a:lnTo>
                  <a:lnTo>
                    <a:pt x="49077" y="78081"/>
                  </a:lnTo>
                  <a:lnTo>
                    <a:pt x="37236" y="42436"/>
                  </a:lnTo>
                  <a:lnTo>
                    <a:pt x="74" y="49488"/>
                  </a:lnTo>
                  <a:lnTo>
                    <a:pt x="35828" y="37698"/>
                  </a:lnTo>
                  <a:close/>
                </a:path>
              </a:pathLst>
            </a:custGeom>
            <a:grpFill/>
            <a:ln w="7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5" name="자유형: 도형 3744">
              <a:extLst>
                <a:ext uri="{FF2B5EF4-FFF2-40B4-BE49-F238E27FC236}">
                  <a16:creationId xmlns:a16="http://schemas.microsoft.com/office/drawing/2014/main" id="{B3105779-4457-4EF1-9173-4B5E95CB191C}"/>
                </a:ext>
              </a:extLst>
            </p:cNvPr>
            <p:cNvSpPr/>
            <p:nvPr/>
          </p:nvSpPr>
          <p:spPr>
            <a:xfrm rot="20518062">
              <a:off x="11722499" y="6047492"/>
              <a:ext cx="103640" cy="103714"/>
            </a:xfrm>
            <a:custGeom>
              <a:avLst/>
              <a:gdLst>
                <a:gd name="connsiteX0" fmla="*/ 38576 w 103640"/>
                <a:gd name="connsiteY0" fmla="*/ -119 h 103714"/>
                <a:gd name="connsiteX1" fmla="*/ 54413 w 103640"/>
                <a:gd name="connsiteY1" fmla="*/ 47966 h 103714"/>
                <a:gd name="connsiteX2" fmla="*/ 103709 w 103640"/>
                <a:gd name="connsiteY2" fmla="*/ 38961 h 103714"/>
                <a:gd name="connsiteX3" fmla="*/ 55686 w 103640"/>
                <a:gd name="connsiteY3" fmla="*/ 54922 h 103714"/>
                <a:gd name="connsiteX4" fmla="*/ 65325 w 103640"/>
                <a:gd name="connsiteY4" fmla="*/ 103596 h 103714"/>
                <a:gd name="connsiteX5" fmla="*/ 49556 w 103640"/>
                <a:gd name="connsiteY5" fmla="*/ 56324 h 103714"/>
                <a:gd name="connsiteX6" fmla="*/ 69 w 103640"/>
                <a:gd name="connsiteY6" fmla="*/ 65676 h 103714"/>
                <a:gd name="connsiteX7" fmla="*/ 47680 w 103640"/>
                <a:gd name="connsiteY7" fmla="*/ 50040 h 1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640" h="103714">
                  <a:moveTo>
                    <a:pt x="38576" y="-119"/>
                  </a:moveTo>
                  <a:lnTo>
                    <a:pt x="54413" y="47966"/>
                  </a:lnTo>
                  <a:lnTo>
                    <a:pt x="103709" y="38961"/>
                  </a:lnTo>
                  <a:lnTo>
                    <a:pt x="55686" y="54922"/>
                  </a:lnTo>
                  <a:lnTo>
                    <a:pt x="65325" y="103596"/>
                  </a:lnTo>
                  <a:lnTo>
                    <a:pt x="49556" y="56324"/>
                  </a:lnTo>
                  <a:lnTo>
                    <a:pt x="69" y="65676"/>
                  </a:lnTo>
                  <a:lnTo>
                    <a:pt x="47680" y="50040"/>
                  </a:lnTo>
                  <a:close/>
                </a:path>
              </a:pathLst>
            </a:custGeom>
            <a:grpFill/>
            <a:ln w="10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6" name="자유형: 도형 3745">
              <a:extLst>
                <a:ext uri="{FF2B5EF4-FFF2-40B4-BE49-F238E27FC236}">
                  <a16:creationId xmlns:a16="http://schemas.microsoft.com/office/drawing/2014/main" id="{24819C9E-5FDE-45C8-BE08-0DE61772A64F}"/>
                </a:ext>
              </a:extLst>
            </p:cNvPr>
            <p:cNvSpPr/>
            <p:nvPr/>
          </p:nvSpPr>
          <p:spPr>
            <a:xfrm rot="17026048">
              <a:off x="11381821" y="6267065"/>
              <a:ext cx="94915" cy="96693"/>
            </a:xfrm>
            <a:custGeom>
              <a:avLst/>
              <a:gdLst>
                <a:gd name="connsiteX0" fmla="*/ 35340 w 94915"/>
                <a:gd name="connsiteY0" fmla="*/ -120 h 96693"/>
                <a:gd name="connsiteX1" fmla="*/ 49844 w 94915"/>
                <a:gd name="connsiteY1" fmla="*/ 44709 h 96693"/>
                <a:gd name="connsiteX2" fmla="*/ 94989 w 94915"/>
                <a:gd name="connsiteY2" fmla="*/ 36314 h 96693"/>
                <a:gd name="connsiteX3" fmla="*/ 51010 w 94915"/>
                <a:gd name="connsiteY3" fmla="*/ 51194 h 96693"/>
                <a:gd name="connsiteX4" fmla="*/ 59837 w 94915"/>
                <a:gd name="connsiteY4" fmla="*/ 96573 h 96693"/>
                <a:gd name="connsiteX5" fmla="*/ 45395 w 94915"/>
                <a:gd name="connsiteY5" fmla="*/ 52502 h 96693"/>
                <a:gd name="connsiteX6" fmla="*/ 74 w 94915"/>
                <a:gd name="connsiteY6" fmla="*/ 61220 h 96693"/>
                <a:gd name="connsiteX7" fmla="*/ 43678 w 94915"/>
                <a:gd name="connsiteY7" fmla="*/ 46643 h 9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15" h="96693">
                  <a:moveTo>
                    <a:pt x="35340" y="-120"/>
                  </a:moveTo>
                  <a:lnTo>
                    <a:pt x="49844" y="44709"/>
                  </a:lnTo>
                  <a:lnTo>
                    <a:pt x="94989" y="36314"/>
                  </a:lnTo>
                  <a:lnTo>
                    <a:pt x="51010" y="51194"/>
                  </a:lnTo>
                  <a:lnTo>
                    <a:pt x="59837" y="96573"/>
                  </a:lnTo>
                  <a:lnTo>
                    <a:pt x="45395" y="52502"/>
                  </a:lnTo>
                  <a:lnTo>
                    <a:pt x="74" y="61220"/>
                  </a:lnTo>
                  <a:lnTo>
                    <a:pt x="43678" y="46643"/>
                  </a:lnTo>
                  <a:close/>
                </a:path>
              </a:pathLst>
            </a:custGeom>
            <a:grpFill/>
            <a:ln w="97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7" name="자유형: 도형 3746">
              <a:extLst>
                <a:ext uri="{FF2B5EF4-FFF2-40B4-BE49-F238E27FC236}">
                  <a16:creationId xmlns:a16="http://schemas.microsoft.com/office/drawing/2014/main" id="{0CFB18B4-2191-4340-9AC4-5C1575AA7C24}"/>
                </a:ext>
              </a:extLst>
            </p:cNvPr>
            <p:cNvSpPr/>
            <p:nvPr/>
          </p:nvSpPr>
          <p:spPr>
            <a:xfrm rot="18416430">
              <a:off x="10452478" y="6206581"/>
              <a:ext cx="79976" cy="80959"/>
            </a:xfrm>
            <a:custGeom>
              <a:avLst/>
              <a:gdLst>
                <a:gd name="connsiteX0" fmla="*/ 29787 w 79976"/>
                <a:gd name="connsiteY0" fmla="*/ -117 h 80959"/>
                <a:gd name="connsiteX1" fmla="*/ 42008 w 79976"/>
                <a:gd name="connsiteY1" fmla="*/ 37418 h 80959"/>
                <a:gd name="connsiteX2" fmla="*/ 80048 w 79976"/>
                <a:gd name="connsiteY2" fmla="*/ 30389 h 80959"/>
                <a:gd name="connsiteX3" fmla="*/ 42990 w 79976"/>
                <a:gd name="connsiteY3" fmla="*/ 42848 h 80959"/>
                <a:gd name="connsiteX4" fmla="*/ 50428 w 79976"/>
                <a:gd name="connsiteY4" fmla="*/ 80843 h 80959"/>
                <a:gd name="connsiteX5" fmla="*/ 38260 w 79976"/>
                <a:gd name="connsiteY5" fmla="*/ 43943 h 80959"/>
                <a:gd name="connsiteX6" fmla="*/ 72 w 79976"/>
                <a:gd name="connsiteY6" fmla="*/ 51243 h 80959"/>
                <a:gd name="connsiteX7" fmla="*/ 36813 w 79976"/>
                <a:gd name="connsiteY7" fmla="*/ 39037 h 8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76" h="80959">
                  <a:moveTo>
                    <a:pt x="29787" y="-117"/>
                  </a:moveTo>
                  <a:lnTo>
                    <a:pt x="42008" y="37418"/>
                  </a:lnTo>
                  <a:lnTo>
                    <a:pt x="80048" y="30389"/>
                  </a:lnTo>
                  <a:lnTo>
                    <a:pt x="42990" y="42848"/>
                  </a:lnTo>
                  <a:lnTo>
                    <a:pt x="50428" y="80843"/>
                  </a:lnTo>
                  <a:lnTo>
                    <a:pt x="38260" y="43943"/>
                  </a:lnTo>
                  <a:lnTo>
                    <a:pt x="72" y="51243"/>
                  </a:lnTo>
                  <a:lnTo>
                    <a:pt x="36813" y="39037"/>
                  </a:lnTo>
                  <a:close/>
                </a:path>
              </a:pathLst>
            </a:custGeom>
            <a:grpFill/>
            <a:ln w="8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49" name="자유형: 도형 3748">
              <a:extLst>
                <a:ext uri="{FF2B5EF4-FFF2-40B4-BE49-F238E27FC236}">
                  <a16:creationId xmlns:a16="http://schemas.microsoft.com/office/drawing/2014/main" id="{DDC83E26-35F5-400E-8357-F5461F9E73B2}"/>
                </a:ext>
              </a:extLst>
            </p:cNvPr>
            <p:cNvSpPr/>
            <p:nvPr/>
          </p:nvSpPr>
          <p:spPr>
            <a:xfrm rot="19617645">
              <a:off x="11817294" y="6241834"/>
              <a:ext cx="89441" cy="89891"/>
            </a:xfrm>
            <a:custGeom>
              <a:avLst/>
              <a:gdLst>
                <a:gd name="connsiteX0" fmla="*/ 33306 w 89441"/>
                <a:gd name="connsiteY0" fmla="*/ -124 h 89891"/>
                <a:gd name="connsiteX1" fmla="*/ 46973 w 89441"/>
                <a:gd name="connsiteY1" fmla="*/ 41552 h 89891"/>
                <a:gd name="connsiteX2" fmla="*/ 89515 w 89441"/>
                <a:gd name="connsiteY2" fmla="*/ 33747 h 89891"/>
                <a:gd name="connsiteX3" fmla="*/ 48072 w 89441"/>
                <a:gd name="connsiteY3" fmla="*/ 47580 h 89891"/>
                <a:gd name="connsiteX4" fmla="*/ 56390 w 89441"/>
                <a:gd name="connsiteY4" fmla="*/ 89767 h 89891"/>
                <a:gd name="connsiteX5" fmla="*/ 42781 w 89441"/>
                <a:gd name="connsiteY5" fmla="*/ 48796 h 89891"/>
                <a:gd name="connsiteX6" fmla="*/ 73 w 89441"/>
                <a:gd name="connsiteY6" fmla="*/ 56901 h 89891"/>
                <a:gd name="connsiteX7" fmla="*/ 41162 w 89441"/>
                <a:gd name="connsiteY7" fmla="*/ 43349 h 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41" h="89891">
                  <a:moveTo>
                    <a:pt x="33306" y="-124"/>
                  </a:moveTo>
                  <a:lnTo>
                    <a:pt x="46973" y="41552"/>
                  </a:lnTo>
                  <a:lnTo>
                    <a:pt x="89515" y="33747"/>
                  </a:lnTo>
                  <a:lnTo>
                    <a:pt x="48072" y="47580"/>
                  </a:lnTo>
                  <a:lnTo>
                    <a:pt x="56390" y="89767"/>
                  </a:lnTo>
                  <a:lnTo>
                    <a:pt x="42781" y="48796"/>
                  </a:lnTo>
                  <a:lnTo>
                    <a:pt x="73" y="56901"/>
                  </a:lnTo>
                  <a:lnTo>
                    <a:pt x="41162" y="43349"/>
                  </a:lnTo>
                  <a:close/>
                </a:path>
              </a:pathLst>
            </a:custGeom>
            <a:grpFill/>
            <a:ln w="90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0" name="자유형: 도형 3749">
              <a:extLst>
                <a:ext uri="{FF2B5EF4-FFF2-40B4-BE49-F238E27FC236}">
                  <a16:creationId xmlns:a16="http://schemas.microsoft.com/office/drawing/2014/main" id="{ED0E04D7-0CB3-4BFA-9846-C22A080EEDE8}"/>
                </a:ext>
              </a:extLst>
            </p:cNvPr>
            <p:cNvSpPr/>
            <p:nvPr/>
          </p:nvSpPr>
          <p:spPr>
            <a:xfrm rot="18853146">
              <a:off x="12091191" y="6049770"/>
              <a:ext cx="64240" cy="64859"/>
            </a:xfrm>
            <a:custGeom>
              <a:avLst/>
              <a:gdLst>
                <a:gd name="connsiteX0" fmla="*/ 23940 w 64240"/>
                <a:gd name="connsiteY0" fmla="*/ -123 h 64859"/>
                <a:gd name="connsiteX1" fmla="*/ 33756 w 64240"/>
                <a:gd name="connsiteY1" fmla="*/ 29948 h 64859"/>
                <a:gd name="connsiteX2" fmla="*/ 64312 w 64240"/>
                <a:gd name="connsiteY2" fmla="*/ 24317 h 64859"/>
                <a:gd name="connsiteX3" fmla="*/ 34545 w 64240"/>
                <a:gd name="connsiteY3" fmla="*/ 34298 h 64859"/>
                <a:gd name="connsiteX4" fmla="*/ 40520 w 64240"/>
                <a:gd name="connsiteY4" fmla="*/ 64737 h 64859"/>
                <a:gd name="connsiteX5" fmla="*/ 30745 w 64240"/>
                <a:gd name="connsiteY5" fmla="*/ 35175 h 64859"/>
                <a:gd name="connsiteX6" fmla="*/ 71 w 64240"/>
                <a:gd name="connsiteY6" fmla="*/ 41023 h 64859"/>
                <a:gd name="connsiteX7" fmla="*/ 29583 w 64240"/>
                <a:gd name="connsiteY7" fmla="*/ 31245 h 6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40" h="64859">
                  <a:moveTo>
                    <a:pt x="23940" y="-123"/>
                  </a:moveTo>
                  <a:lnTo>
                    <a:pt x="33756" y="29948"/>
                  </a:lnTo>
                  <a:lnTo>
                    <a:pt x="64312" y="24317"/>
                  </a:lnTo>
                  <a:lnTo>
                    <a:pt x="34545" y="34298"/>
                  </a:lnTo>
                  <a:lnTo>
                    <a:pt x="40520" y="64737"/>
                  </a:lnTo>
                  <a:lnTo>
                    <a:pt x="30745" y="35175"/>
                  </a:lnTo>
                  <a:lnTo>
                    <a:pt x="71" y="41023"/>
                  </a:lnTo>
                  <a:lnTo>
                    <a:pt x="29583" y="31245"/>
                  </a:lnTo>
                  <a:close/>
                </a:path>
              </a:pathLst>
            </a:custGeom>
            <a:grpFill/>
            <a:ln w="6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1" name="자유형: 도형 3750">
              <a:extLst>
                <a:ext uri="{FF2B5EF4-FFF2-40B4-BE49-F238E27FC236}">
                  <a16:creationId xmlns:a16="http://schemas.microsoft.com/office/drawing/2014/main" id="{5FE8BD35-5D53-4170-8CEA-A88509389CFC}"/>
                </a:ext>
              </a:extLst>
            </p:cNvPr>
            <p:cNvSpPr/>
            <p:nvPr/>
          </p:nvSpPr>
          <p:spPr>
            <a:xfrm rot="20232826">
              <a:off x="11927149" y="6111435"/>
              <a:ext cx="108924" cy="109129"/>
            </a:xfrm>
            <a:custGeom>
              <a:avLst/>
              <a:gdLst>
                <a:gd name="connsiteX0" fmla="*/ 40543 w 108924"/>
                <a:gd name="connsiteY0" fmla="*/ -118 h 109129"/>
                <a:gd name="connsiteX1" fmla="*/ 57188 w 108924"/>
                <a:gd name="connsiteY1" fmla="*/ 50477 h 109129"/>
                <a:gd name="connsiteX2" fmla="*/ 108997 w 108924"/>
                <a:gd name="connsiteY2" fmla="*/ 41002 h 109129"/>
                <a:gd name="connsiteX3" fmla="*/ 58526 w 108924"/>
                <a:gd name="connsiteY3" fmla="*/ 57795 h 109129"/>
                <a:gd name="connsiteX4" fmla="*/ 68656 w 108924"/>
                <a:gd name="connsiteY4" fmla="*/ 109011 h 109129"/>
                <a:gd name="connsiteX5" fmla="*/ 52083 w 108924"/>
                <a:gd name="connsiteY5" fmla="*/ 59271 h 109129"/>
                <a:gd name="connsiteX6" fmla="*/ 72 w 108924"/>
                <a:gd name="connsiteY6" fmla="*/ 69111 h 109129"/>
                <a:gd name="connsiteX7" fmla="*/ 50112 w 108924"/>
                <a:gd name="connsiteY7" fmla="*/ 52659 h 10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24" h="109129">
                  <a:moveTo>
                    <a:pt x="40543" y="-118"/>
                  </a:moveTo>
                  <a:lnTo>
                    <a:pt x="57188" y="50477"/>
                  </a:lnTo>
                  <a:lnTo>
                    <a:pt x="108997" y="41002"/>
                  </a:lnTo>
                  <a:lnTo>
                    <a:pt x="58526" y="57795"/>
                  </a:lnTo>
                  <a:lnTo>
                    <a:pt x="68656" y="109011"/>
                  </a:lnTo>
                  <a:lnTo>
                    <a:pt x="52083" y="59271"/>
                  </a:lnTo>
                  <a:lnTo>
                    <a:pt x="72" y="69111"/>
                  </a:lnTo>
                  <a:lnTo>
                    <a:pt x="50112" y="52659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2" name="자유형: 도형 3751">
              <a:extLst>
                <a:ext uri="{FF2B5EF4-FFF2-40B4-BE49-F238E27FC236}">
                  <a16:creationId xmlns:a16="http://schemas.microsoft.com/office/drawing/2014/main" id="{118C643D-1113-4280-B7F4-B8726776FD76}"/>
                </a:ext>
              </a:extLst>
            </p:cNvPr>
            <p:cNvSpPr/>
            <p:nvPr/>
          </p:nvSpPr>
          <p:spPr>
            <a:xfrm rot="19193571">
              <a:off x="12044146" y="6256144"/>
              <a:ext cx="103407" cy="104187"/>
            </a:xfrm>
            <a:custGeom>
              <a:avLst/>
              <a:gdLst>
                <a:gd name="connsiteX0" fmla="*/ 38493 w 103407"/>
                <a:gd name="connsiteY0" fmla="*/ -119 h 104187"/>
                <a:gd name="connsiteX1" fmla="*/ 54295 w 103407"/>
                <a:gd name="connsiteY1" fmla="*/ 48185 h 104187"/>
                <a:gd name="connsiteX2" fmla="*/ 103480 w 103407"/>
                <a:gd name="connsiteY2" fmla="*/ 39139 h 104187"/>
                <a:gd name="connsiteX3" fmla="*/ 55565 w 103407"/>
                <a:gd name="connsiteY3" fmla="*/ 55172 h 104187"/>
                <a:gd name="connsiteX4" fmla="*/ 65182 w 103407"/>
                <a:gd name="connsiteY4" fmla="*/ 104068 h 104187"/>
                <a:gd name="connsiteX5" fmla="*/ 49448 w 103407"/>
                <a:gd name="connsiteY5" fmla="*/ 56581 h 104187"/>
                <a:gd name="connsiteX6" fmla="*/ 72 w 103407"/>
                <a:gd name="connsiteY6" fmla="*/ 65975 h 104187"/>
                <a:gd name="connsiteX7" fmla="*/ 47577 w 103407"/>
                <a:gd name="connsiteY7" fmla="*/ 50268 h 10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407" h="104187">
                  <a:moveTo>
                    <a:pt x="38493" y="-119"/>
                  </a:moveTo>
                  <a:lnTo>
                    <a:pt x="54295" y="48185"/>
                  </a:lnTo>
                  <a:lnTo>
                    <a:pt x="103480" y="39139"/>
                  </a:lnTo>
                  <a:lnTo>
                    <a:pt x="55565" y="55172"/>
                  </a:lnTo>
                  <a:lnTo>
                    <a:pt x="65182" y="104068"/>
                  </a:lnTo>
                  <a:lnTo>
                    <a:pt x="49448" y="56581"/>
                  </a:lnTo>
                  <a:lnTo>
                    <a:pt x="72" y="65975"/>
                  </a:lnTo>
                  <a:lnTo>
                    <a:pt x="47577" y="50268"/>
                  </a:lnTo>
                  <a:close/>
                </a:path>
              </a:pathLst>
            </a:custGeom>
            <a:grpFill/>
            <a:ln w="105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4" name="자유형: 도형 3753">
              <a:extLst>
                <a:ext uri="{FF2B5EF4-FFF2-40B4-BE49-F238E27FC236}">
                  <a16:creationId xmlns:a16="http://schemas.microsoft.com/office/drawing/2014/main" id="{CBE62FD4-1000-4253-ABC9-9A1E58048C4B}"/>
                </a:ext>
              </a:extLst>
            </p:cNvPr>
            <p:cNvSpPr/>
            <p:nvPr/>
          </p:nvSpPr>
          <p:spPr>
            <a:xfrm rot="19863785">
              <a:off x="12025915" y="6374038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grpFill/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5" name="자유형: 도형 3754">
              <a:extLst>
                <a:ext uri="{FF2B5EF4-FFF2-40B4-BE49-F238E27FC236}">
                  <a16:creationId xmlns:a16="http://schemas.microsoft.com/office/drawing/2014/main" id="{AE4FD52C-1362-4972-9E10-132739793893}"/>
                </a:ext>
              </a:extLst>
            </p:cNvPr>
            <p:cNvSpPr/>
            <p:nvPr/>
          </p:nvSpPr>
          <p:spPr>
            <a:xfrm rot="17853033">
              <a:off x="11468315" y="6071198"/>
              <a:ext cx="99557" cy="101091"/>
            </a:xfrm>
            <a:custGeom>
              <a:avLst/>
              <a:gdLst>
                <a:gd name="connsiteX0" fmla="*/ 37063 w 99557"/>
                <a:gd name="connsiteY0" fmla="*/ -122 h 101091"/>
                <a:gd name="connsiteX1" fmla="*/ 52276 w 99557"/>
                <a:gd name="connsiteY1" fmla="*/ 46746 h 101091"/>
                <a:gd name="connsiteX2" fmla="*/ 99629 w 99557"/>
                <a:gd name="connsiteY2" fmla="*/ 37969 h 101091"/>
                <a:gd name="connsiteX3" fmla="*/ 53499 w 99557"/>
                <a:gd name="connsiteY3" fmla="*/ 53526 h 101091"/>
                <a:gd name="connsiteX4" fmla="*/ 62757 w 99557"/>
                <a:gd name="connsiteY4" fmla="*/ 100969 h 101091"/>
                <a:gd name="connsiteX5" fmla="*/ 47610 w 99557"/>
                <a:gd name="connsiteY5" fmla="*/ 54893 h 101091"/>
                <a:gd name="connsiteX6" fmla="*/ 72 w 99557"/>
                <a:gd name="connsiteY6" fmla="*/ 64008 h 101091"/>
                <a:gd name="connsiteX7" fmla="*/ 45808 w 99557"/>
                <a:gd name="connsiteY7" fmla="*/ 48768 h 10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57" h="101091">
                  <a:moveTo>
                    <a:pt x="37063" y="-122"/>
                  </a:moveTo>
                  <a:lnTo>
                    <a:pt x="52276" y="46746"/>
                  </a:lnTo>
                  <a:lnTo>
                    <a:pt x="99629" y="37969"/>
                  </a:lnTo>
                  <a:lnTo>
                    <a:pt x="53499" y="53526"/>
                  </a:lnTo>
                  <a:lnTo>
                    <a:pt x="62757" y="100969"/>
                  </a:lnTo>
                  <a:lnTo>
                    <a:pt x="47610" y="54893"/>
                  </a:lnTo>
                  <a:lnTo>
                    <a:pt x="72" y="64008"/>
                  </a:lnTo>
                  <a:lnTo>
                    <a:pt x="45808" y="48768"/>
                  </a:lnTo>
                  <a:close/>
                </a:path>
              </a:pathLst>
            </a:custGeom>
            <a:grpFill/>
            <a:ln w="101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6" name="자유형: 도형 3755">
              <a:extLst>
                <a:ext uri="{FF2B5EF4-FFF2-40B4-BE49-F238E27FC236}">
                  <a16:creationId xmlns:a16="http://schemas.microsoft.com/office/drawing/2014/main" id="{F26E5421-7D00-4401-861F-E4B9A3C18C03}"/>
                </a:ext>
              </a:extLst>
            </p:cNvPr>
            <p:cNvSpPr/>
            <p:nvPr/>
          </p:nvSpPr>
          <p:spPr>
            <a:xfrm rot="19405600">
              <a:off x="11330656" y="6140291"/>
              <a:ext cx="93397" cy="93981"/>
            </a:xfrm>
            <a:custGeom>
              <a:avLst/>
              <a:gdLst>
                <a:gd name="connsiteX0" fmla="*/ 34772 w 93397"/>
                <a:gd name="connsiteY0" fmla="*/ -122 h 93981"/>
                <a:gd name="connsiteX1" fmla="*/ 49044 w 93397"/>
                <a:gd name="connsiteY1" fmla="*/ 43450 h 93981"/>
                <a:gd name="connsiteX2" fmla="*/ 93467 w 93397"/>
                <a:gd name="connsiteY2" fmla="*/ 35291 h 93981"/>
                <a:gd name="connsiteX3" fmla="*/ 50191 w 93397"/>
                <a:gd name="connsiteY3" fmla="*/ 49753 h 93981"/>
                <a:gd name="connsiteX4" fmla="*/ 58877 w 93397"/>
                <a:gd name="connsiteY4" fmla="*/ 93860 h 93981"/>
                <a:gd name="connsiteX5" fmla="*/ 44666 w 93397"/>
                <a:gd name="connsiteY5" fmla="*/ 51024 h 93981"/>
                <a:gd name="connsiteX6" fmla="*/ 70 w 93397"/>
                <a:gd name="connsiteY6" fmla="*/ 59498 h 93981"/>
                <a:gd name="connsiteX7" fmla="*/ 42976 w 93397"/>
                <a:gd name="connsiteY7" fmla="*/ 45330 h 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397" h="93981">
                  <a:moveTo>
                    <a:pt x="34772" y="-122"/>
                  </a:moveTo>
                  <a:lnTo>
                    <a:pt x="49044" y="43450"/>
                  </a:lnTo>
                  <a:lnTo>
                    <a:pt x="93467" y="35291"/>
                  </a:lnTo>
                  <a:lnTo>
                    <a:pt x="50191" y="49753"/>
                  </a:lnTo>
                  <a:lnTo>
                    <a:pt x="58877" y="93860"/>
                  </a:lnTo>
                  <a:lnTo>
                    <a:pt x="44666" y="51024"/>
                  </a:lnTo>
                  <a:lnTo>
                    <a:pt x="70" y="59498"/>
                  </a:lnTo>
                  <a:lnTo>
                    <a:pt x="42976" y="45330"/>
                  </a:lnTo>
                  <a:close/>
                </a:path>
              </a:pathLst>
            </a:custGeom>
            <a:grpFill/>
            <a:ln w="948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7" name="자유형: 도형 3756">
              <a:extLst>
                <a:ext uri="{FF2B5EF4-FFF2-40B4-BE49-F238E27FC236}">
                  <a16:creationId xmlns:a16="http://schemas.microsoft.com/office/drawing/2014/main" id="{24B7D56A-E682-4321-AE3B-F660ED7C0921}"/>
                </a:ext>
              </a:extLst>
            </p:cNvPr>
            <p:cNvSpPr/>
            <p:nvPr/>
          </p:nvSpPr>
          <p:spPr>
            <a:xfrm rot="19551668">
              <a:off x="11633462" y="6242666"/>
              <a:ext cx="99225" cy="99762"/>
            </a:xfrm>
            <a:custGeom>
              <a:avLst/>
              <a:gdLst>
                <a:gd name="connsiteX0" fmla="*/ 36937 w 99225"/>
                <a:gd name="connsiteY0" fmla="*/ -121 h 99762"/>
                <a:gd name="connsiteX1" fmla="*/ 52099 w 99225"/>
                <a:gd name="connsiteY1" fmla="*/ 46132 h 99762"/>
                <a:gd name="connsiteX2" fmla="*/ 99295 w 99225"/>
                <a:gd name="connsiteY2" fmla="*/ 37470 h 99762"/>
                <a:gd name="connsiteX3" fmla="*/ 53318 w 99225"/>
                <a:gd name="connsiteY3" fmla="*/ 52822 h 99762"/>
                <a:gd name="connsiteX4" fmla="*/ 62546 w 99225"/>
                <a:gd name="connsiteY4" fmla="*/ 99642 h 99762"/>
                <a:gd name="connsiteX5" fmla="*/ 47448 w 99225"/>
                <a:gd name="connsiteY5" fmla="*/ 54171 h 99762"/>
                <a:gd name="connsiteX6" fmla="*/ 69 w 99225"/>
                <a:gd name="connsiteY6" fmla="*/ 63167 h 99762"/>
                <a:gd name="connsiteX7" fmla="*/ 45653 w 99225"/>
                <a:gd name="connsiteY7" fmla="*/ 48127 h 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225" h="99762">
                  <a:moveTo>
                    <a:pt x="36937" y="-121"/>
                  </a:moveTo>
                  <a:lnTo>
                    <a:pt x="52099" y="46132"/>
                  </a:lnTo>
                  <a:lnTo>
                    <a:pt x="99295" y="37470"/>
                  </a:lnTo>
                  <a:lnTo>
                    <a:pt x="53318" y="52822"/>
                  </a:lnTo>
                  <a:lnTo>
                    <a:pt x="62546" y="99642"/>
                  </a:lnTo>
                  <a:lnTo>
                    <a:pt x="47448" y="54171"/>
                  </a:lnTo>
                  <a:lnTo>
                    <a:pt x="69" y="63167"/>
                  </a:lnTo>
                  <a:lnTo>
                    <a:pt x="45653" y="48127"/>
                  </a:lnTo>
                  <a:close/>
                </a:path>
              </a:pathLst>
            </a:custGeom>
            <a:grpFill/>
            <a:ln w="1007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8" name="자유형: 도형 3757">
              <a:extLst>
                <a:ext uri="{FF2B5EF4-FFF2-40B4-BE49-F238E27FC236}">
                  <a16:creationId xmlns:a16="http://schemas.microsoft.com/office/drawing/2014/main" id="{0C5580C4-6AA1-4A26-B62A-BD49002BEB15}"/>
                </a:ext>
              </a:extLst>
            </p:cNvPr>
            <p:cNvSpPr/>
            <p:nvPr/>
          </p:nvSpPr>
          <p:spPr>
            <a:xfrm rot="20918814">
              <a:off x="10789807" y="6271466"/>
              <a:ext cx="96802" cy="96753"/>
            </a:xfrm>
            <a:custGeom>
              <a:avLst/>
              <a:gdLst>
                <a:gd name="connsiteX0" fmla="*/ 36036 w 96802"/>
                <a:gd name="connsiteY0" fmla="*/ -121 h 96753"/>
                <a:gd name="connsiteX1" fmla="*/ 50828 w 96802"/>
                <a:gd name="connsiteY1" fmla="*/ 44736 h 96753"/>
                <a:gd name="connsiteX2" fmla="*/ 96871 w 96802"/>
                <a:gd name="connsiteY2" fmla="*/ 36336 h 96753"/>
                <a:gd name="connsiteX3" fmla="*/ 52017 w 96802"/>
                <a:gd name="connsiteY3" fmla="*/ 51225 h 96753"/>
                <a:gd name="connsiteX4" fmla="*/ 61020 w 96802"/>
                <a:gd name="connsiteY4" fmla="*/ 96633 h 96753"/>
                <a:gd name="connsiteX5" fmla="*/ 46291 w 96802"/>
                <a:gd name="connsiteY5" fmla="*/ 52533 h 96753"/>
                <a:gd name="connsiteX6" fmla="*/ 68 w 96802"/>
                <a:gd name="connsiteY6" fmla="*/ 61258 h 96753"/>
                <a:gd name="connsiteX7" fmla="*/ 44539 w 96802"/>
                <a:gd name="connsiteY7" fmla="*/ 46671 h 9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802" h="96753">
                  <a:moveTo>
                    <a:pt x="36036" y="-121"/>
                  </a:moveTo>
                  <a:lnTo>
                    <a:pt x="50828" y="44736"/>
                  </a:lnTo>
                  <a:lnTo>
                    <a:pt x="96871" y="36336"/>
                  </a:lnTo>
                  <a:lnTo>
                    <a:pt x="52017" y="51225"/>
                  </a:lnTo>
                  <a:lnTo>
                    <a:pt x="61020" y="96633"/>
                  </a:lnTo>
                  <a:lnTo>
                    <a:pt x="46291" y="52533"/>
                  </a:lnTo>
                  <a:lnTo>
                    <a:pt x="68" y="61258"/>
                  </a:lnTo>
                  <a:lnTo>
                    <a:pt x="44539" y="46671"/>
                  </a:lnTo>
                  <a:close/>
                </a:path>
              </a:pathLst>
            </a:custGeom>
            <a:grpFill/>
            <a:ln w="98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59" name="자유형: 도형 3758">
              <a:extLst>
                <a:ext uri="{FF2B5EF4-FFF2-40B4-BE49-F238E27FC236}">
                  <a16:creationId xmlns:a16="http://schemas.microsoft.com/office/drawing/2014/main" id="{D11CDC2F-6B54-467D-9EEC-495D24310AEA}"/>
                </a:ext>
              </a:extLst>
            </p:cNvPr>
            <p:cNvSpPr/>
            <p:nvPr/>
          </p:nvSpPr>
          <p:spPr>
            <a:xfrm rot="20619368">
              <a:off x="10558242" y="6171128"/>
              <a:ext cx="106103" cy="106141"/>
            </a:xfrm>
            <a:custGeom>
              <a:avLst/>
              <a:gdLst>
                <a:gd name="connsiteX0" fmla="*/ 39495 w 106103"/>
                <a:gd name="connsiteY0" fmla="*/ -121 h 106141"/>
                <a:gd name="connsiteX1" fmla="*/ 55709 w 106103"/>
                <a:gd name="connsiteY1" fmla="*/ 49089 h 106141"/>
                <a:gd name="connsiteX2" fmla="*/ 106176 w 106103"/>
                <a:gd name="connsiteY2" fmla="*/ 39874 h 106141"/>
                <a:gd name="connsiteX3" fmla="*/ 57012 w 106103"/>
                <a:gd name="connsiteY3" fmla="*/ 56208 h 106141"/>
                <a:gd name="connsiteX4" fmla="*/ 66880 w 106103"/>
                <a:gd name="connsiteY4" fmla="*/ 106021 h 106141"/>
                <a:gd name="connsiteX5" fmla="*/ 50736 w 106103"/>
                <a:gd name="connsiteY5" fmla="*/ 57643 h 106141"/>
                <a:gd name="connsiteX6" fmla="*/ 72 w 106103"/>
                <a:gd name="connsiteY6" fmla="*/ 67214 h 106141"/>
                <a:gd name="connsiteX7" fmla="*/ 48816 w 106103"/>
                <a:gd name="connsiteY7" fmla="*/ 51212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03" h="106141">
                  <a:moveTo>
                    <a:pt x="39495" y="-121"/>
                  </a:moveTo>
                  <a:lnTo>
                    <a:pt x="55709" y="49089"/>
                  </a:lnTo>
                  <a:lnTo>
                    <a:pt x="106176" y="39874"/>
                  </a:lnTo>
                  <a:lnTo>
                    <a:pt x="57012" y="56208"/>
                  </a:lnTo>
                  <a:lnTo>
                    <a:pt x="66880" y="106021"/>
                  </a:lnTo>
                  <a:lnTo>
                    <a:pt x="50736" y="57643"/>
                  </a:lnTo>
                  <a:lnTo>
                    <a:pt x="72" y="67214"/>
                  </a:lnTo>
                  <a:lnTo>
                    <a:pt x="48816" y="51212"/>
                  </a:lnTo>
                  <a:close/>
                </a:path>
              </a:pathLst>
            </a:custGeom>
            <a:grpFill/>
            <a:ln w="107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0" name="자유형: 도형 3759">
              <a:extLst>
                <a:ext uri="{FF2B5EF4-FFF2-40B4-BE49-F238E27FC236}">
                  <a16:creationId xmlns:a16="http://schemas.microsoft.com/office/drawing/2014/main" id="{376DFAFC-8D48-439D-A5FF-6A0D96F154DA}"/>
                </a:ext>
              </a:extLst>
            </p:cNvPr>
            <p:cNvSpPr/>
            <p:nvPr/>
          </p:nvSpPr>
          <p:spPr>
            <a:xfrm rot="21051651">
              <a:off x="11221858" y="6105822"/>
              <a:ext cx="81672" cy="81607"/>
            </a:xfrm>
            <a:custGeom>
              <a:avLst/>
              <a:gdLst>
                <a:gd name="connsiteX0" fmla="*/ 30419 w 81672"/>
                <a:gd name="connsiteY0" fmla="*/ -119 h 81607"/>
                <a:gd name="connsiteX1" fmla="*/ 42899 w 81672"/>
                <a:gd name="connsiteY1" fmla="*/ 37716 h 81607"/>
                <a:gd name="connsiteX2" fmla="*/ 81746 w 81672"/>
                <a:gd name="connsiteY2" fmla="*/ 30631 h 81607"/>
                <a:gd name="connsiteX3" fmla="*/ 43902 w 81672"/>
                <a:gd name="connsiteY3" fmla="*/ 43189 h 81607"/>
                <a:gd name="connsiteX4" fmla="*/ 51498 w 81672"/>
                <a:gd name="connsiteY4" fmla="*/ 81488 h 81607"/>
                <a:gd name="connsiteX5" fmla="*/ 39071 w 81672"/>
                <a:gd name="connsiteY5" fmla="*/ 44293 h 81607"/>
                <a:gd name="connsiteX6" fmla="*/ 73 w 81672"/>
                <a:gd name="connsiteY6" fmla="*/ 51651 h 81607"/>
                <a:gd name="connsiteX7" fmla="*/ 37593 w 81672"/>
                <a:gd name="connsiteY7" fmla="*/ 39348 h 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72" h="81607">
                  <a:moveTo>
                    <a:pt x="30419" y="-119"/>
                  </a:moveTo>
                  <a:lnTo>
                    <a:pt x="42899" y="37716"/>
                  </a:lnTo>
                  <a:lnTo>
                    <a:pt x="81746" y="30631"/>
                  </a:lnTo>
                  <a:lnTo>
                    <a:pt x="43902" y="43189"/>
                  </a:lnTo>
                  <a:lnTo>
                    <a:pt x="51498" y="81488"/>
                  </a:lnTo>
                  <a:lnTo>
                    <a:pt x="39071" y="44293"/>
                  </a:lnTo>
                  <a:lnTo>
                    <a:pt x="73" y="51651"/>
                  </a:lnTo>
                  <a:lnTo>
                    <a:pt x="37593" y="39348"/>
                  </a:lnTo>
                  <a:close/>
                </a:path>
              </a:pathLst>
            </a:custGeom>
            <a:grpFill/>
            <a:ln w="82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1" name="자유형: 도형 3760">
              <a:extLst>
                <a:ext uri="{FF2B5EF4-FFF2-40B4-BE49-F238E27FC236}">
                  <a16:creationId xmlns:a16="http://schemas.microsoft.com/office/drawing/2014/main" id="{0309E2B4-E335-404D-B810-F9943874BE56}"/>
                </a:ext>
              </a:extLst>
            </p:cNvPr>
            <p:cNvSpPr/>
            <p:nvPr/>
          </p:nvSpPr>
          <p:spPr>
            <a:xfrm rot="19234761">
              <a:off x="10711886" y="6112221"/>
              <a:ext cx="85296" cy="85918"/>
            </a:xfrm>
            <a:custGeom>
              <a:avLst/>
              <a:gdLst>
                <a:gd name="connsiteX0" fmla="*/ 31770 w 85296"/>
                <a:gd name="connsiteY0" fmla="*/ -123 h 85918"/>
                <a:gd name="connsiteX1" fmla="*/ 44804 w 85296"/>
                <a:gd name="connsiteY1" fmla="*/ 39711 h 85918"/>
                <a:gd name="connsiteX2" fmla="*/ 85375 w 85296"/>
                <a:gd name="connsiteY2" fmla="*/ 32251 h 85918"/>
                <a:gd name="connsiteX3" fmla="*/ 45852 w 85296"/>
                <a:gd name="connsiteY3" fmla="*/ 45473 h 85918"/>
                <a:gd name="connsiteX4" fmla="*/ 53784 w 85296"/>
                <a:gd name="connsiteY4" fmla="*/ 85796 h 85918"/>
                <a:gd name="connsiteX5" fmla="*/ 40806 w 85296"/>
                <a:gd name="connsiteY5" fmla="*/ 46635 h 85918"/>
                <a:gd name="connsiteX6" fmla="*/ 78 w 85296"/>
                <a:gd name="connsiteY6" fmla="*/ 54382 h 85918"/>
                <a:gd name="connsiteX7" fmla="*/ 39263 w 85296"/>
                <a:gd name="connsiteY7" fmla="*/ 41429 h 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6" h="85918">
                  <a:moveTo>
                    <a:pt x="31770" y="-123"/>
                  </a:moveTo>
                  <a:lnTo>
                    <a:pt x="44804" y="39711"/>
                  </a:lnTo>
                  <a:lnTo>
                    <a:pt x="85375" y="32251"/>
                  </a:lnTo>
                  <a:lnTo>
                    <a:pt x="45852" y="45473"/>
                  </a:lnTo>
                  <a:lnTo>
                    <a:pt x="53784" y="85796"/>
                  </a:lnTo>
                  <a:lnTo>
                    <a:pt x="40806" y="46635"/>
                  </a:lnTo>
                  <a:lnTo>
                    <a:pt x="78" y="54382"/>
                  </a:lnTo>
                  <a:lnTo>
                    <a:pt x="39263" y="41429"/>
                  </a:lnTo>
                  <a:close/>
                </a:path>
              </a:pathLst>
            </a:custGeom>
            <a:grpFill/>
            <a:ln w="8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2" name="자유형: 도형 3761">
              <a:extLst>
                <a:ext uri="{FF2B5EF4-FFF2-40B4-BE49-F238E27FC236}">
                  <a16:creationId xmlns:a16="http://schemas.microsoft.com/office/drawing/2014/main" id="{46C7F3E4-8B33-43BC-891F-8DD8BC5A3B00}"/>
                </a:ext>
              </a:extLst>
            </p:cNvPr>
            <p:cNvSpPr/>
            <p:nvPr/>
          </p:nvSpPr>
          <p:spPr>
            <a:xfrm rot="19860860">
              <a:off x="9662273" y="6221707"/>
              <a:ext cx="108735" cy="109136"/>
            </a:xfrm>
            <a:custGeom>
              <a:avLst/>
              <a:gdLst>
                <a:gd name="connsiteX0" fmla="*/ 40468 w 108735"/>
                <a:gd name="connsiteY0" fmla="*/ -124 h 109136"/>
                <a:gd name="connsiteX1" fmla="*/ 57083 w 108735"/>
                <a:gd name="connsiteY1" fmla="*/ 50475 h 109136"/>
                <a:gd name="connsiteX2" fmla="*/ 108802 w 108735"/>
                <a:gd name="connsiteY2" fmla="*/ 40999 h 109136"/>
                <a:gd name="connsiteX3" fmla="*/ 58419 w 108735"/>
                <a:gd name="connsiteY3" fmla="*/ 57794 h 109136"/>
                <a:gd name="connsiteX4" fmla="*/ 68531 w 108735"/>
                <a:gd name="connsiteY4" fmla="*/ 109013 h 109136"/>
                <a:gd name="connsiteX5" fmla="*/ 51987 w 108735"/>
                <a:gd name="connsiteY5" fmla="*/ 59270 h 109136"/>
                <a:gd name="connsiteX6" fmla="*/ 67 w 108735"/>
                <a:gd name="connsiteY6" fmla="*/ 69111 h 109136"/>
                <a:gd name="connsiteX7" fmla="*/ 50020 w 108735"/>
                <a:gd name="connsiteY7" fmla="*/ 52657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35" h="109136">
                  <a:moveTo>
                    <a:pt x="40468" y="-124"/>
                  </a:moveTo>
                  <a:lnTo>
                    <a:pt x="57083" y="50475"/>
                  </a:lnTo>
                  <a:lnTo>
                    <a:pt x="108802" y="40999"/>
                  </a:lnTo>
                  <a:lnTo>
                    <a:pt x="58419" y="57794"/>
                  </a:lnTo>
                  <a:lnTo>
                    <a:pt x="68531" y="109013"/>
                  </a:lnTo>
                  <a:lnTo>
                    <a:pt x="51987" y="59270"/>
                  </a:lnTo>
                  <a:lnTo>
                    <a:pt x="67" y="69111"/>
                  </a:lnTo>
                  <a:lnTo>
                    <a:pt x="50020" y="52657"/>
                  </a:lnTo>
                  <a:close/>
                </a:path>
              </a:pathLst>
            </a:custGeom>
            <a:grpFill/>
            <a:ln w="110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3763" name="자유형: 도형 3762">
              <a:extLst>
                <a:ext uri="{FF2B5EF4-FFF2-40B4-BE49-F238E27FC236}">
                  <a16:creationId xmlns:a16="http://schemas.microsoft.com/office/drawing/2014/main" id="{FD93DD39-A1ED-4513-B009-1E1BB1A8C25F}"/>
                </a:ext>
              </a:extLst>
            </p:cNvPr>
            <p:cNvSpPr/>
            <p:nvPr/>
          </p:nvSpPr>
          <p:spPr>
            <a:xfrm rot="20058636">
              <a:off x="10436509" y="6304935"/>
              <a:ext cx="101787" cy="102061"/>
            </a:xfrm>
            <a:custGeom>
              <a:avLst/>
              <a:gdLst>
                <a:gd name="connsiteX0" fmla="*/ 37887 w 101787"/>
                <a:gd name="connsiteY0" fmla="*/ -121 h 102061"/>
                <a:gd name="connsiteX1" fmla="*/ 53441 w 101787"/>
                <a:gd name="connsiteY1" fmla="*/ 47197 h 102061"/>
                <a:gd name="connsiteX2" fmla="*/ 101855 w 101787"/>
                <a:gd name="connsiteY2" fmla="*/ 38336 h 102061"/>
                <a:gd name="connsiteX3" fmla="*/ 54691 w 101787"/>
                <a:gd name="connsiteY3" fmla="*/ 54042 h 102061"/>
                <a:gd name="connsiteX4" fmla="*/ 64157 w 101787"/>
                <a:gd name="connsiteY4" fmla="*/ 101940 h 102061"/>
                <a:gd name="connsiteX5" fmla="*/ 48670 w 101787"/>
                <a:gd name="connsiteY5" fmla="*/ 55422 h 102061"/>
                <a:gd name="connsiteX6" fmla="*/ 67 w 101787"/>
                <a:gd name="connsiteY6" fmla="*/ 64625 h 102061"/>
                <a:gd name="connsiteX7" fmla="*/ 46828 w 101787"/>
                <a:gd name="connsiteY7" fmla="*/ 49238 h 10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87" h="102061">
                  <a:moveTo>
                    <a:pt x="37887" y="-121"/>
                  </a:moveTo>
                  <a:lnTo>
                    <a:pt x="53441" y="47197"/>
                  </a:lnTo>
                  <a:lnTo>
                    <a:pt x="101855" y="38336"/>
                  </a:lnTo>
                  <a:lnTo>
                    <a:pt x="54691" y="54042"/>
                  </a:lnTo>
                  <a:lnTo>
                    <a:pt x="64157" y="101940"/>
                  </a:lnTo>
                  <a:lnTo>
                    <a:pt x="48670" y="55422"/>
                  </a:lnTo>
                  <a:lnTo>
                    <a:pt x="67" y="64625"/>
                  </a:lnTo>
                  <a:lnTo>
                    <a:pt x="46828" y="49238"/>
                  </a:lnTo>
                  <a:close/>
                </a:path>
              </a:pathLst>
            </a:custGeom>
            <a:grpFill/>
            <a:ln w="1032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3568" name="자유형: 도형 3567">
            <a:extLst>
              <a:ext uri="{FF2B5EF4-FFF2-40B4-BE49-F238E27FC236}">
                <a16:creationId xmlns:a16="http://schemas.microsoft.com/office/drawing/2014/main" id="{58A42923-51D6-48F3-9393-71AEF6476BFD}"/>
              </a:ext>
            </a:extLst>
          </p:cNvPr>
          <p:cNvSpPr/>
          <p:nvPr/>
        </p:nvSpPr>
        <p:spPr>
          <a:xfrm>
            <a:off x="0" y="13282263"/>
            <a:ext cx="12190362" cy="723900"/>
          </a:xfrm>
          <a:custGeom>
            <a:avLst/>
            <a:gdLst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3740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88900 w 12268200"/>
              <a:gd name="connsiteY0" fmla="*/ 3810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88900 w 12268200"/>
              <a:gd name="connsiteY8" fmla="*/ 38100 h 723900"/>
              <a:gd name="connsiteX0" fmla="*/ 355600 w 12268200"/>
              <a:gd name="connsiteY0" fmla="*/ 16764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355600 w 12268200"/>
              <a:gd name="connsiteY8" fmla="*/ 16764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62400 w 12268200"/>
              <a:gd name="connsiteY1" fmla="*/ 33020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57900 w 12268200"/>
              <a:gd name="connsiteY2" fmla="*/ 11430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  <a:gd name="connsiteX0" fmla="*/ 180340 w 12268200"/>
              <a:gd name="connsiteY0" fmla="*/ 68580 h 723900"/>
              <a:gd name="connsiteX1" fmla="*/ 3954780 w 12268200"/>
              <a:gd name="connsiteY1" fmla="*/ 284480 h 723900"/>
              <a:gd name="connsiteX2" fmla="*/ 6080760 w 12268200"/>
              <a:gd name="connsiteY2" fmla="*/ 198120 h 723900"/>
              <a:gd name="connsiteX3" fmla="*/ 7167880 w 12268200"/>
              <a:gd name="connsiteY3" fmla="*/ 266700 h 723900"/>
              <a:gd name="connsiteX4" fmla="*/ 12268200 w 12268200"/>
              <a:gd name="connsiteY4" fmla="*/ 203200 h 723900"/>
              <a:gd name="connsiteX5" fmla="*/ 12268200 w 12268200"/>
              <a:gd name="connsiteY5" fmla="*/ 723900 h 723900"/>
              <a:gd name="connsiteX6" fmla="*/ 0 w 12268200"/>
              <a:gd name="connsiteY6" fmla="*/ 723900 h 723900"/>
              <a:gd name="connsiteX7" fmla="*/ 0 w 12268200"/>
              <a:gd name="connsiteY7" fmla="*/ 0 h 723900"/>
              <a:gd name="connsiteX8" fmla="*/ 180340 w 12268200"/>
              <a:gd name="connsiteY8" fmla="*/ 6858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8200" h="723900">
                <a:moveTo>
                  <a:pt x="180340" y="68580"/>
                </a:moveTo>
                <a:cubicBezTo>
                  <a:pt x="549487" y="-4233"/>
                  <a:pt x="2572173" y="303953"/>
                  <a:pt x="3954780" y="284480"/>
                </a:cubicBezTo>
                <a:cubicBezTo>
                  <a:pt x="5483860" y="197273"/>
                  <a:pt x="5648960" y="148167"/>
                  <a:pt x="6080760" y="198120"/>
                </a:cubicBezTo>
                <a:cubicBezTo>
                  <a:pt x="6595533" y="279400"/>
                  <a:pt x="6683587" y="261620"/>
                  <a:pt x="7167880" y="266700"/>
                </a:cubicBezTo>
                <a:cubicBezTo>
                  <a:pt x="9203267" y="-13547"/>
                  <a:pt x="11871113" y="407247"/>
                  <a:pt x="12268200" y="203200"/>
                </a:cubicBezTo>
                <a:lnTo>
                  <a:pt x="12268200" y="723900"/>
                </a:lnTo>
                <a:lnTo>
                  <a:pt x="0" y="723900"/>
                </a:lnTo>
                <a:lnTo>
                  <a:pt x="0" y="0"/>
                </a:lnTo>
                <a:lnTo>
                  <a:pt x="180340" y="68580"/>
                </a:lnTo>
                <a:close/>
              </a:path>
            </a:pathLst>
          </a:custGeom>
          <a:gradFill flip="none" rotWithShape="1">
            <a:gsLst>
              <a:gs pos="100000">
                <a:srgbClr val="030408"/>
              </a:gs>
              <a:gs pos="75000">
                <a:srgbClr val="08101B"/>
              </a:gs>
              <a:gs pos="0">
                <a:srgbClr val="6576AF"/>
              </a:gs>
              <a:gs pos="15000">
                <a:srgbClr val="3B66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62992-E666-4F7E-AC3C-AF42E54196E2}"/>
              </a:ext>
            </a:extLst>
          </p:cNvPr>
          <p:cNvGrpSpPr/>
          <p:nvPr/>
        </p:nvGrpSpPr>
        <p:grpSpPr>
          <a:xfrm>
            <a:off x="7307239" y="12668320"/>
            <a:ext cx="256901" cy="942516"/>
            <a:chOff x="8219239" y="5326305"/>
            <a:chExt cx="336550" cy="1234731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24B084-4FD9-4B49-ADCA-4F677FC000C0}"/>
                </a:ext>
              </a:extLst>
            </p:cNvPr>
            <p:cNvSpPr/>
            <p:nvPr/>
          </p:nvSpPr>
          <p:spPr>
            <a:xfrm>
              <a:off x="8219239" y="5326305"/>
              <a:ext cx="336550" cy="1234731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234731">
                  <a:moveTo>
                    <a:pt x="0" y="60613"/>
                  </a:moveTo>
                  <a:cubicBezTo>
                    <a:pt x="141817" y="-13823"/>
                    <a:pt x="410633" y="-13823"/>
                    <a:pt x="508000" y="28863"/>
                  </a:cubicBezTo>
                  <a:cubicBezTo>
                    <a:pt x="508000" y="416918"/>
                    <a:pt x="488950" y="779572"/>
                    <a:pt x="508000" y="1193027"/>
                  </a:cubicBezTo>
                  <a:cubicBezTo>
                    <a:pt x="508000" y="1243295"/>
                    <a:pt x="283100" y="1233245"/>
                    <a:pt x="232832" y="1233245"/>
                  </a:cubicBezTo>
                  <a:cubicBezTo>
                    <a:pt x="174271" y="1241006"/>
                    <a:pt x="77611" y="1217016"/>
                    <a:pt x="0" y="1193027"/>
                  </a:cubicBezTo>
                  <a:cubicBezTo>
                    <a:pt x="69850" y="485356"/>
                    <a:pt x="0" y="438084"/>
                    <a:pt x="0" y="606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030F72C-6F50-453F-950A-9DBEB3C43C0D}"/>
                </a:ext>
              </a:extLst>
            </p:cNvPr>
            <p:cNvSpPr/>
            <p:nvPr/>
          </p:nvSpPr>
          <p:spPr>
            <a:xfrm flipH="1" flipV="1">
              <a:off x="8264843" y="5404263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4CC6FC-17B7-4486-B26D-A4222FD57EBF}"/>
                </a:ext>
              </a:extLst>
            </p:cNvPr>
            <p:cNvSpPr/>
            <p:nvPr/>
          </p:nvSpPr>
          <p:spPr>
            <a:xfrm flipH="1">
              <a:off x="8484365" y="5387124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65FC397-F1F5-4DC6-9B17-9BD999405952}"/>
                </a:ext>
              </a:extLst>
            </p:cNvPr>
            <p:cNvSpPr/>
            <p:nvPr/>
          </p:nvSpPr>
          <p:spPr>
            <a:xfrm>
              <a:off x="8310562" y="5582105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D29097D-4CC5-4663-AAC4-8388C1FF32EE}"/>
                </a:ext>
              </a:extLst>
            </p:cNvPr>
            <p:cNvSpPr/>
            <p:nvPr/>
          </p:nvSpPr>
          <p:spPr>
            <a:xfrm flipH="1">
              <a:off x="8361154" y="5776447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48AC667-62A5-4EE0-9652-3F79525F4108}"/>
                </a:ext>
              </a:extLst>
            </p:cNvPr>
            <p:cNvSpPr/>
            <p:nvPr/>
          </p:nvSpPr>
          <p:spPr>
            <a:xfrm>
              <a:off x="8477683" y="5655740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061103-2B0F-40A4-86E0-A037DD93B075}"/>
              </a:ext>
            </a:extLst>
          </p:cNvPr>
          <p:cNvGrpSpPr/>
          <p:nvPr/>
        </p:nvGrpSpPr>
        <p:grpSpPr>
          <a:xfrm>
            <a:off x="5479370" y="12421612"/>
            <a:ext cx="373940" cy="1086633"/>
            <a:chOff x="8136282" y="5324662"/>
            <a:chExt cx="419506" cy="1236494"/>
          </a:xfrm>
          <a:effectLst>
            <a:outerShdw blurRad="50800" dist="38100" dir="10800000" sx="102000" sy="102000" algn="r" rotWithShape="0">
              <a:prstClr val="black">
                <a:alpha val="70000"/>
              </a:prstClr>
            </a:outerShdw>
          </a:effectLst>
        </p:grpSpPr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D81BB062-DA22-41E6-8188-476C0700430E}"/>
                </a:ext>
              </a:extLst>
            </p:cNvPr>
            <p:cNvSpPr/>
            <p:nvPr/>
          </p:nvSpPr>
          <p:spPr>
            <a:xfrm>
              <a:off x="8136282" y="5324662"/>
              <a:ext cx="419506" cy="1236494"/>
            </a:xfrm>
            <a:custGeom>
              <a:avLst/>
              <a:gdLst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91018 w 508000"/>
                <a:gd name="connsiteY6" fmla="*/ 1314450 h 1314450"/>
                <a:gd name="connsiteX7" fmla="*/ 0 w 508000"/>
                <a:gd name="connsiteY7" fmla="*/ 1223432 h 1314450"/>
                <a:gd name="connsiteX8" fmla="*/ 0 w 508000"/>
                <a:gd name="connsiteY8" fmla="*/ 91018 h 1314450"/>
                <a:gd name="connsiteX0" fmla="*/ 0 w 508000"/>
                <a:gd name="connsiteY0" fmla="*/ 91018 h 1314450"/>
                <a:gd name="connsiteX1" fmla="*/ 91018 w 508000"/>
                <a:gd name="connsiteY1" fmla="*/ 0 h 1314450"/>
                <a:gd name="connsiteX2" fmla="*/ 416982 w 508000"/>
                <a:gd name="connsiteY2" fmla="*/ 0 h 1314450"/>
                <a:gd name="connsiteX3" fmla="*/ 508000 w 508000"/>
                <a:gd name="connsiteY3" fmla="*/ 91018 h 1314450"/>
                <a:gd name="connsiteX4" fmla="*/ 508000 w 508000"/>
                <a:gd name="connsiteY4" fmla="*/ 1223432 h 1314450"/>
                <a:gd name="connsiteX5" fmla="*/ 416982 w 508000"/>
                <a:gd name="connsiteY5" fmla="*/ 1314450 h 1314450"/>
                <a:gd name="connsiteX6" fmla="*/ 0 w 508000"/>
                <a:gd name="connsiteY6" fmla="*/ 1223432 h 1314450"/>
                <a:gd name="connsiteX7" fmla="*/ 0 w 508000"/>
                <a:gd name="connsiteY7" fmla="*/ 91018 h 131445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836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5400"/>
                <a:gd name="connsiteX1" fmla="*/ 91018 w 508000"/>
                <a:gd name="connsiteY1" fmla="*/ 0 h 1295400"/>
                <a:gd name="connsiteX2" fmla="*/ 416982 w 508000"/>
                <a:gd name="connsiteY2" fmla="*/ 0 h 1295400"/>
                <a:gd name="connsiteX3" fmla="*/ 508000 w 508000"/>
                <a:gd name="connsiteY3" fmla="*/ 91018 h 1295400"/>
                <a:gd name="connsiteX4" fmla="*/ 508000 w 508000"/>
                <a:gd name="connsiteY4" fmla="*/ 1223432 h 1295400"/>
                <a:gd name="connsiteX5" fmla="*/ 232832 w 508000"/>
                <a:gd name="connsiteY5" fmla="*/ 1295400 h 1295400"/>
                <a:gd name="connsiteX6" fmla="*/ 0 w 508000"/>
                <a:gd name="connsiteY6" fmla="*/ 1223432 h 1295400"/>
                <a:gd name="connsiteX7" fmla="*/ 0 w 508000"/>
                <a:gd name="connsiteY7" fmla="*/ 91018 h 1295400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91018 h 1296134"/>
                <a:gd name="connsiteX1" fmla="*/ 91018 w 508000"/>
                <a:gd name="connsiteY1" fmla="*/ 0 h 1296134"/>
                <a:gd name="connsiteX2" fmla="*/ 416982 w 508000"/>
                <a:gd name="connsiteY2" fmla="*/ 0 h 1296134"/>
                <a:gd name="connsiteX3" fmla="*/ 508000 w 508000"/>
                <a:gd name="connsiteY3" fmla="*/ 91018 h 1296134"/>
                <a:gd name="connsiteX4" fmla="*/ 508000 w 508000"/>
                <a:gd name="connsiteY4" fmla="*/ 1223432 h 1296134"/>
                <a:gd name="connsiteX5" fmla="*/ 232832 w 508000"/>
                <a:gd name="connsiteY5" fmla="*/ 1295400 h 1296134"/>
                <a:gd name="connsiteX6" fmla="*/ 0 w 508000"/>
                <a:gd name="connsiteY6" fmla="*/ 1223432 h 1296134"/>
                <a:gd name="connsiteX7" fmla="*/ 0 w 508000"/>
                <a:gd name="connsiteY7" fmla="*/ 91018 h 1296134"/>
                <a:gd name="connsiteX0" fmla="*/ 0 w 508000"/>
                <a:gd name="connsiteY0" fmla="*/ 122185 h 1327301"/>
                <a:gd name="connsiteX1" fmla="*/ 416982 w 508000"/>
                <a:gd name="connsiteY1" fmla="*/ 31167 h 1327301"/>
                <a:gd name="connsiteX2" fmla="*/ 508000 w 508000"/>
                <a:gd name="connsiteY2" fmla="*/ 122185 h 1327301"/>
                <a:gd name="connsiteX3" fmla="*/ 508000 w 508000"/>
                <a:gd name="connsiteY3" fmla="*/ 1254599 h 1327301"/>
                <a:gd name="connsiteX4" fmla="*/ 232832 w 508000"/>
                <a:gd name="connsiteY4" fmla="*/ 1326567 h 1327301"/>
                <a:gd name="connsiteX5" fmla="*/ 0 w 508000"/>
                <a:gd name="connsiteY5" fmla="*/ 1254599 h 1327301"/>
                <a:gd name="connsiteX6" fmla="*/ 0 w 508000"/>
                <a:gd name="connsiteY6" fmla="*/ 122185 h 1327301"/>
                <a:gd name="connsiteX0" fmla="*/ 0 w 508000"/>
                <a:gd name="connsiteY0" fmla="*/ 141552 h 1346668"/>
                <a:gd name="connsiteX1" fmla="*/ 508000 w 508000"/>
                <a:gd name="connsiteY1" fmla="*/ 141552 h 1346668"/>
                <a:gd name="connsiteX2" fmla="*/ 508000 w 508000"/>
                <a:gd name="connsiteY2" fmla="*/ 1273966 h 1346668"/>
                <a:gd name="connsiteX3" fmla="*/ 232832 w 508000"/>
                <a:gd name="connsiteY3" fmla="*/ 1345934 h 1346668"/>
                <a:gd name="connsiteX4" fmla="*/ 0 w 508000"/>
                <a:gd name="connsiteY4" fmla="*/ 1273966 h 1346668"/>
                <a:gd name="connsiteX5" fmla="*/ 0 w 508000"/>
                <a:gd name="connsiteY5" fmla="*/ 141552 h 1346668"/>
                <a:gd name="connsiteX0" fmla="*/ 0 w 508000"/>
                <a:gd name="connsiteY0" fmla="*/ 99353 h 1304469"/>
                <a:gd name="connsiteX1" fmla="*/ 508000 w 508000"/>
                <a:gd name="connsiteY1" fmla="*/ 99353 h 1304469"/>
                <a:gd name="connsiteX2" fmla="*/ 508000 w 508000"/>
                <a:gd name="connsiteY2" fmla="*/ 1231767 h 1304469"/>
                <a:gd name="connsiteX3" fmla="*/ 232832 w 508000"/>
                <a:gd name="connsiteY3" fmla="*/ 1303735 h 1304469"/>
                <a:gd name="connsiteX4" fmla="*/ 0 w 508000"/>
                <a:gd name="connsiteY4" fmla="*/ 1231767 h 1304469"/>
                <a:gd name="connsiteX5" fmla="*/ 0 w 508000"/>
                <a:gd name="connsiteY5" fmla="*/ 99353 h 1304469"/>
                <a:gd name="connsiteX0" fmla="*/ 0 w 508000"/>
                <a:gd name="connsiteY0" fmla="*/ 51176 h 1256292"/>
                <a:gd name="connsiteX1" fmla="*/ 508000 w 508000"/>
                <a:gd name="connsiteY1" fmla="*/ 51176 h 1256292"/>
                <a:gd name="connsiteX2" fmla="*/ 508000 w 508000"/>
                <a:gd name="connsiteY2" fmla="*/ 1183590 h 1256292"/>
                <a:gd name="connsiteX3" fmla="*/ 232832 w 508000"/>
                <a:gd name="connsiteY3" fmla="*/ 1255558 h 1256292"/>
                <a:gd name="connsiteX4" fmla="*/ 0 w 508000"/>
                <a:gd name="connsiteY4" fmla="*/ 1183590 h 1256292"/>
                <a:gd name="connsiteX5" fmla="*/ 0 w 508000"/>
                <a:gd name="connsiteY5" fmla="*/ 51176 h 1256292"/>
                <a:gd name="connsiteX0" fmla="*/ 0 w 508000"/>
                <a:gd name="connsiteY0" fmla="*/ 68696 h 1273812"/>
                <a:gd name="connsiteX1" fmla="*/ 508000 w 508000"/>
                <a:gd name="connsiteY1" fmla="*/ 36946 h 1273812"/>
                <a:gd name="connsiteX2" fmla="*/ 508000 w 508000"/>
                <a:gd name="connsiteY2" fmla="*/ 1201110 h 1273812"/>
                <a:gd name="connsiteX3" fmla="*/ 232832 w 508000"/>
                <a:gd name="connsiteY3" fmla="*/ 1273078 h 1273812"/>
                <a:gd name="connsiteX4" fmla="*/ 0 w 508000"/>
                <a:gd name="connsiteY4" fmla="*/ 1201110 h 1273812"/>
                <a:gd name="connsiteX5" fmla="*/ 0 w 508000"/>
                <a:gd name="connsiteY5" fmla="*/ 68696 h 1273812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65729"/>
                <a:gd name="connsiteX1" fmla="*/ 508000 w 508000"/>
                <a:gd name="connsiteY1" fmla="*/ 28863 h 1265729"/>
                <a:gd name="connsiteX2" fmla="*/ 508000 w 508000"/>
                <a:gd name="connsiteY2" fmla="*/ 1193027 h 1265729"/>
                <a:gd name="connsiteX3" fmla="*/ 232832 w 508000"/>
                <a:gd name="connsiteY3" fmla="*/ 1264995 h 1265729"/>
                <a:gd name="connsiteX4" fmla="*/ 0 w 508000"/>
                <a:gd name="connsiteY4" fmla="*/ 1193027 h 1265729"/>
                <a:gd name="connsiteX5" fmla="*/ 0 w 508000"/>
                <a:gd name="connsiteY5" fmla="*/ 60613 h 1265729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60613 h 1234731"/>
                <a:gd name="connsiteX1" fmla="*/ 508000 w 508000"/>
                <a:gd name="connsiteY1" fmla="*/ 28863 h 1234731"/>
                <a:gd name="connsiteX2" fmla="*/ 508000 w 508000"/>
                <a:gd name="connsiteY2" fmla="*/ 1193027 h 1234731"/>
                <a:gd name="connsiteX3" fmla="*/ 232832 w 508000"/>
                <a:gd name="connsiteY3" fmla="*/ 1233245 h 1234731"/>
                <a:gd name="connsiteX4" fmla="*/ 0 w 508000"/>
                <a:gd name="connsiteY4" fmla="*/ 1193027 h 1234731"/>
                <a:gd name="connsiteX5" fmla="*/ 0 w 508000"/>
                <a:gd name="connsiteY5" fmla="*/ 60613 h 1234731"/>
                <a:gd name="connsiteX0" fmla="*/ 0 w 508000"/>
                <a:gd name="connsiteY0" fmla="*/ 45023 h 1219141"/>
                <a:gd name="connsiteX1" fmla="*/ 508000 w 508000"/>
                <a:gd name="connsiteY1" fmla="*/ 44229 h 1219141"/>
                <a:gd name="connsiteX2" fmla="*/ 508000 w 508000"/>
                <a:gd name="connsiteY2" fmla="*/ 1177437 h 1219141"/>
                <a:gd name="connsiteX3" fmla="*/ 232832 w 508000"/>
                <a:gd name="connsiteY3" fmla="*/ 1217655 h 1219141"/>
                <a:gd name="connsiteX4" fmla="*/ 0 w 508000"/>
                <a:gd name="connsiteY4" fmla="*/ 1177437 h 1219141"/>
                <a:gd name="connsiteX5" fmla="*/ 0 w 508000"/>
                <a:gd name="connsiteY5" fmla="*/ 45023 h 1219141"/>
                <a:gd name="connsiteX0" fmla="*/ 0 w 515189"/>
                <a:gd name="connsiteY0" fmla="*/ 36062 h 1236374"/>
                <a:gd name="connsiteX1" fmla="*/ 515189 w 515189"/>
                <a:gd name="connsiteY1" fmla="*/ 61462 h 1236374"/>
                <a:gd name="connsiteX2" fmla="*/ 515189 w 515189"/>
                <a:gd name="connsiteY2" fmla="*/ 1194670 h 1236374"/>
                <a:gd name="connsiteX3" fmla="*/ 240021 w 515189"/>
                <a:gd name="connsiteY3" fmla="*/ 1234888 h 1236374"/>
                <a:gd name="connsiteX4" fmla="*/ 7189 w 515189"/>
                <a:gd name="connsiteY4" fmla="*/ 1194670 h 1236374"/>
                <a:gd name="connsiteX5" fmla="*/ 0 w 515189"/>
                <a:gd name="connsiteY5" fmla="*/ 36062 h 1236374"/>
                <a:gd name="connsiteX0" fmla="*/ 10841 w 526030"/>
                <a:gd name="connsiteY0" fmla="*/ 36062 h 1236374"/>
                <a:gd name="connsiteX1" fmla="*/ 526030 w 526030"/>
                <a:gd name="connsiteY1" fmla="*/ 61462 h 1236374"/>
                <a:gd name="connsiteX2" fmla="*/ 526030 w 526030"/>
                <a:gd name="connsiteY2" fmla="*/ 1194670 h 1236374"/>
                <a:gd name="connsiteX3" fmla="*/ 250862 w 526030"/>
                <a:gd name="connsiteY3" fmla="*/ 1234888 h 1236374"/>
                <a:gd name="connsiteX4" fmla="*/ 18030 w 526030"/>
                <a:gd name="connsiteY4" fmla="*/ 1194670 h 1236374"/>
                <a:gd name="connsiteX5" fmla="*/ 10841 w 526030"/>
                <a:gd name="connsiteY5" fmla="*/ 36062 h 1236374"/>
                <a:gd name="connsiteX0" fmla="*/ 10841 w 526030"/>
                <a:gd name="connsiteY0" fmla="*/ 36062 h 1236099"/>
                <a:gd name="connsiteX1" fmla="*/ 526030 w 526030"/>
                <a:gd name="connsiteY1" fmla="*/ 61462 h 1236099"/>
                <a:gd name="connsiteX2" fmla="*/ 526030 w 526030"/>
                <a:gd name="connsiteY2" fmla="*/ 1194670 h 1236099"/>
                <a:gd name="connsiteX3" fmla="*/ 250862 w 526030"/>
                <a:gd name="connsiteY3" fmla="*/ 1234888 h 1236099"/>
                <a:gd name="connsiteX4" fmla="*/ 18030 w 526030"/>
                <a:gd name="connsiteY4" fmla="*/ 1187526 h 1236099"/>
                <a:gd name="connsiteX5" fmla="*/ 10841 w 526030"/>
                <a:gd name="connsiteY5" fmla="*/ 36062 h 1236099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57508 w 572697"/>
                <a:gd name="connsiteY0" fmla="*/ 36062 h 1236494"/>
                <a:gd name="connsiteX1" fmla="*/ 572697 w 572697"/>
                <a:gd name="connsiteY1" fmla="*/ 61462 h 1236494"/>
                <a:gd name="connsiteX2" fmla="*/ 572697 w 572697"/>
                <a:gd name="connsiteY2" fmla="*/ 1194670 h 1236494"/>
                <a:gd name="connsiteX3" fmla="*/ 297529 w 572697"/>
                <a:gd name="connsiteY3" fmla="*/ 1234888 h 1236494"/>
                <a:gd name="connsiteX4" fmla="*/ 0 w 572697"/>
                <a:gd name="connsiteY4" fmla="*/ 1197051 h 1236494"/>
                <a:gd name="connsiteX5" fmla="*/ 57508 w 572697"/>
                <a:gd name="connsiteY5" fmla="*/ 36062 h 1236494"/>
                <a:gd name="connsiteX0" fmla="*/ 20152 w 633217"/>
                <a:gd name="connsiteY0" fmla="*/ 36062 h 1236494"/>
                <a:gd name="connsiteX1" fmla="*/ 633217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  <a:gd name="connsiteX0" fmla="*/ 20152 w 633217"/>
                <a:gd name="connsiteY0" fmla="*/ 36062 h 1236494"/>
                <a:gd name="connsiteX1" fmla="*/ 541099 w 633217"/>
                <a:gd name="connsiteY1" fmla="*/ 61462 h 1236494"/>
                <a:gd name="connsiteX2" fmla="*/ 633217 w 633217"/>
                <a:gd name="connsiteY2" fmla="*/ 1194670 h 1236494"/>
                <a:gd name="connsiteX3" fmla="*/ 358049 w 633217"/>
                <a:gd name="connsiteY3" fmla="*/ 1234888 h 1236494"/>
                <a:gd name="connsiteX4" fmla="*/ 60520 w 633217"/>
                <a:gd name="connsiteY4" fmla="*/ 1197051 h 1236494"/>
                <a:gd name="connsiteX5" fmla="*/ 20152 w 633217"/>
                <a:gd name="connsiteY5" fmla="*/ 36062 h 123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217" h="1236494">
                  <a:moveTo>
                    <a:pt x="20152" y="36062"/>
                  </a:moveTo>
                  <a:cubicBezTo>
                    <a:pt x="161969" y="-38374"/>
                    <a:pt x="443732" y="18776"/>
                    <a:pt x="541099" y="61462"/>
                  </a:cubicBezTo>
                  <a:cubicBezTo>
                    <a:pt x="575643" y="449517"/>
                    <a:pt x="614167" y="781215"/>
                    <a:pt x="633217" y="1194670"/>
                  </a:cubicBezTo>
                  <a:cubicBezTo>
                    <a:pt x="633217" y="1244938"/>
                    <a:pt x="408317" y="1234888"/>
                    <a:pt x="358049" y="1234888"/>
                  </a:cubicBezTo>
                  <a:cubicBezTo>
                    <a:pt x="299488" y="1242649"/>
                    <a:pt x="138131" y="1221040"/>
                    <a:pt x="60520" y="1197051"/>
                  </a:cubicBezTo>
                  <a:cubicBezTo>
                    <a:pt x="141154" y="489380"/>
                    <a:pt x="-62517" y="432582"/>
                    <a:pt x="20152" y="3606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15110D"/>
                </a:gs>
                <a:gs pos="28000">
                  <a:srgbClr val="00000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EAEE1004-A54D-4B36-ABD1-EEED383AD6DC}"/>
                </a:ext>
              </a:extLst>
            </p:cNvPr>
            <p:cNvSpPr/>
            <p:nvPr/>
          </p:nvSpPr>
          <p:spPr>
            <a:xfrm rot="21262505" flipH="1" flipV="1">
              <a:off x="8224666" y="5416467"/>
              <a:ext cx="45719" cy="2015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6BD2B89-78E7-48BF-9621-23E97A973087}"/>
                </a:ext>
              </a:extLst>
            </p:cNvPr>
            <p:cNvSpPr/>
            <p:nvPr/>
          </p:nvSpPr>
          <p:spPr>
            <a:xfrm flipH="1">
              <a:off x="8406873" y="5386842"/>
              <a:ext cx="45719" cy="195263"/>
            </a:xfrm>
            <a:custGeom>
              <a:avLst/>
              <a:gdLst>
                <a:gd name="connsiteX0" fmla="*/ 0 w 50006"/>
                <a:gd name="connsiteY0" fmla="*/ 0 h 195263"/>
                <a:gd name="connsiteX1" fmla="*/ 50006 w 50006"/>
                <a:gd name="connsiteY1" fmla="*/ 4763 h 195263"/>
                <a:gd name="connsiteX2" fmla="*/ 28575 w 50006"/>
                <a:gd name="connsiteY2" fmla="*/ 195263 h 195263"/>
                <a:gd name="connsiteX3" fmla="*/ 0 w 50006"/>
                <a:gd name="connsiteY3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195263">
                  <a:moveTo>
                    <a:pt x="0" y="0"/>
                  </a:moveTo>
                  <a:lnTo>
                    <a:pt x="50006" y="4763"/>
                  </a:lnTo>
                  <a:lnTo>
                    <a:pt x="28575" y="195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C9F9923-8550-451E-BF96-332BE38ACD62}"/>
                </a:ext>
              </a:extLst>
            </p:cNvPr>
            <p:cNvSpPr/>
            <p:nvPr/>
          </p:nvSpPr>
          <p:spPr>
            <a:xfrm rot="21312794">
              <a:off x="8197737" y="5387492"/>
              <a:ext cx="50006" cy="840581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E307321-B759-4C32-B929-6983B319A2B3}"/>
                </a:ext>
              </a:extLst>
            </p:cNvPr>
            <p:cNvSpPr/>
            <p:nvPr/>
          </p:nvSpPr>
          <p:spPr>
            <a:xfrm flipH="1">
              <a:off x="8294685" y="5605809"/>
              <a:ext cx="45719" cy="517185"/>
            </a:xfrm>
            <a:custGeom>
              <a:avLst/>
              <a:gdLst>
                <a:gd name="connsiteX0" fmla="*/ 14287 w 50006"/>
                <a:gd name="connsiteY0" fmla="*/ 0 h 840581"/>
                <a:gd name="connsiteX1" fmla="*/ 0 w 50006"/>
                <a:gd name="connsiteY1" fmla="*/ 840581 h 840581"/>
                <a:gd name="connsiteX2" fmla="*/ 40481 w 50006"/>
                <a:gd name="connsiteY2" fmla="*/ 490537 h 840581"/>
                <a:gd name="connsiteX3" fmla="*/ 50006 w 50006"/>
                <a:gd name="connsiteY3" fmla="*/ 226218 h 840581"/>
                <a:gd name="connsiteX4" fmla="*/ 14287 w 50006"/>
                <a:gd name="connsiteY4" fmla="*/ 0 h 8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840581">
                  <a:moveTo>
                    <a:pt x="14287" y="0"/>
                  </a:moveTo>
                  <a:lnTo>
                    <a:pt x="0" y="840581"/>
                  </a:lnTo>
                  <a:lnTo>
                    <a:pt x="40481" y="490537"/>
                  </a:lnTo>
                  <a:lnTo>
                    <a:pt x="50006" y="226218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544479F-17DE-44A7-83A3-E3C83DCA467A}"/>
                </a:ext>
              </a:extLst>
            </p:cNvPr>
            <p:cNvSpPr/>
            <p:nvPr/>
          </p:nvSpPr>
          <p:spPr>
            <a:xfrm rot="21400947">
              <a:off x="8465132" y="5622244"/>
              <a:ext cx="30956" cy="440532"/>
            </a:xfrm>
            <a:custGeom>
              <a:avLst/>
              <a:gdLst>
                <a:gd name="connsiteX0" fmla="*/ 26193 w 30956"/>
                <a:gd name="connsiteY0" fmla="*/ 0 h 440532"/>
                <a:gd name="connsiteX1" fmla="*/ 0 w 30956"/>
                <a:gd name="connsiteY1" fmla="*/ 230982 h 440532"/>
                <a:gd name="connsiteX2" fmla="*/ 30956 w 30956"/>
                <a:gd name="connsiteY2" fmla="*/ 440532 h 440532"/>
                <a:gd name="connsiteX3" fmla="*/ 26193 w 30956"/>
                <a:gd name="connsiteY3" fmla="*/ 0 h 4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" h="440532">
                  <a:moveTo>
                    <a:pt x="26193" y="0"/>
                  </a:moveTo>
                  <a:lnTo>
                    <a:pt x="0" y="230982"/>
                  </a:lnTo>
                  <a:lnTo>
                    <a:pt x="30956" y="440532"/>
                  </a:lnTo>
                  <a:cubicBezTo>
                    <a:pt x="29368" y="293688"/>
                    <a:pt x="27781" y="146844"/>
                    <a:pt x="26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05" name="그룹 3604">
            <a:extLst>
              <a:ext uri="{FF2B5EF4-FFF2-40B4-BE49-F238E27FC236}">
                <a16:creationId xmlns:a16="http://schemas.microsoft.com/office/drawing/2014/main" id="{1FF8F7E6-ACAB-4112-8C3A-65539E6DFA55}"/>
              </a:ext>
            </a:extLst>
          </p:cNvPr>
          <p:cNvGrpSpPr/>
          <p:nvPr/>
        </p:nvGrpSpPr>
        <p:grpSpPr>
          <a:xfrm>
            <a:off x="11367312" y="8926873"/>
            <a:ext cx="658376" cy="4909090"/>
            <a:chOff x="9090524" y="-297656"/>
            <a:chExt cx="658376" cy="49090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73" name="자유형: 도형 3572">
              <a:extLst>
                <a:ext uri="{FF2B5EF4-FFF2-40B4-BE49-F238E27FC236}">
                  <a16:creationId xmlns:a16="http://schemas.microsoft.com/office/drawing/2014/main" id="{E264166E-51EB-45E4-9F1D-03D5EE0F755D}"/>
                </a:ext>
              </a:extLst>
            </p:cNvPr>
            <p:cNvSpPr/>
            <p:nvPr/>
          </p:nvSpPr>
          <p:spPr>
            <a:xfrm flipH="1">
              <a:off x="9141619" y="-297656"/>
              <a:ext cx="537417" cy="750094"/>
            </a:xfrm>
            <a:custGeom>
              <a:avLst/>
              <a:gdLst>
                <a:gd name="connsiteX0" fmla="*/ 269899 w 537417"/>
                <a:gd name="connsiteY0" fmla="*/ 0 h 750094"/>
                <a:gd name="connsiteX1" fmla="*/ 268708 w 537417"/>
                <a:gd name="connsiteY1" fmla="*/ 1044 h 750094"/>
                <a:gd name="connsiteX2" fmla="*/ 267518 w 537417"/>
                <a:gd name="connsiteY2" fmla="*/ 0 h 750094"/>
                <a:gd name="connsiteX3" fmla="*/ 267518 w 537417"/>
                <a:gd name="connsiteY3" fmla="*/ 2087 h 750094"/>
                <a:gd name="connsiteX4" fmla="*/ 245789 w 537417"/>
                <a:gd name="connsiteY4" fmla="*/ 21134 h 750094"/>
                <a:gd name="connsiteX5" fmla="*/ 227037 w 537417"/>
                <a:gd name="connsiteY5" fmla="*/ 47625 h 750094"/>
                <a:gd name="connsiteX6" fmla="*/ 155599 w 537417"/>
                <a:gd name="connsiteY6" fmla="*/ 138112 h 750094"/>
                <a:gd name="connsiteX7" fmla="*/ 10343 w 537417"/>
                <a:gd name="connsiteY7" fmla="*/ 261937 h 750094"/>
                <a:gd name="connsiteX8" fmla="*/ 148456 w 537417"/>
                <a:gd name="connsiteY8" fmla="*/ 750094 h 750094"/>
                <a:gd name="connsiteX9" fmla="*/ 267518 w 537417"/>
                <a:gd name="connsiteY9" fmla="*/ 750094 h 750094"/>
                <a:gd name="connsiteX10" fmla="*/ 269899 w 537417"/>
                <a:gd name="connsiteY10" fmla="*/ 750094 h 750094"/>
                <a:gd name="connsiteX11" fmla="*/ 388961 w 537417"/>
                <a:gd name="connsiteY11" fmla="*/ 750094 h 750094"/>
                <a:gd name="connsiteX12" fmla="*/ 527074 w 537417"/>
                <a:gd name="connsiteY12" fmla="*/ 261937 h 750094"/>
                <a:gd name="connsiteX13" fmla="*/ 381818 w 537417"/>
                <a:gd name="connsiteY13" fmla="*/ 138112 h 750094"/>
                <a:gd name="connsiteX14" fmla="*/ 310380 w 537417"/>
                <a:gd name="connsiteY14" fmla="*/ 47625 h 750094"/>
                <a:gd name="connsiteX15" fmla="*/ 291628 w 537417"/>
                <a:gd name="connsiteY15" fmla="*/ 21134 h 750094"/>
                <a:gd name="connsiteX16" fmla="*/ 269899 w 537417"/>
                <a:gd name="connsiteY16" fmla="*/ 2087 h 7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7417" h="750094">
                  <a:moveTo>
                    <a:pt x="269899" y="0"/>
                  </a:moveTo>
                  <a:lnTo>
                    <a:pt x="268708" y="1044"/>
                  </a:lnTo>
                  <a:lnTo>
                    <a:pt x="267518" y="0"/>
                  </a:lnTo>
                  <a:lnTo>
                    <a:pt x="267518" y="2087"/>
                  </a:lnTo>
                  <a:lnTo>
                    <a:pt x="245789" y="21134"/>
                  </a:lnTo>
                  <a:cubicBezTo>
                    <a:pt x="237752" y="28179"/>
                    <a:pt x="230608" y="36116"/>
                    <a:pt x="227037" y="47625"/>
                  </a:cubicBezTo>
                  <a:cubicBezTo>
                    <a:pt x="217511" y="82549"/>
                    <a:pt x="143693" y="79374"/>
                    <a:pt x="155599" y="138112"/>
                  </a:cubicBezTo>
                  <a:cubicBezTo>
                    <a:pt x="130993" y="146049"/>
                    <a:pt x="49237" y="165893"/>
                    <a:pt x="10343" y="261937"/>
                  </a:cubicBezTo>
                  <a:cubicBezTo>
                    <a:pt x="-15057" y="317499"/>
                    <a:pt x="-2357" y="549275"/>
                    <a:pt x="148456" y="750094"/>
                  </a:cubicBezTo>
                  <a:lnTo>
                    <a:pt x="267518" y="750094"/>
                  </a:lnTo>
                  <a:lnTo>
                    <a:pt x="269899" y="750094"/>
                  </a:lnTo>
                  <a:lnTo>
                    <a:pt x="388961" y="750094"/>
                  </a:lnTo>
                  <a:cubicBezTo>
                    <a:pt x="539774" y="549275"/>
                    <a:pt x="552474" y="317499"/>
                    <a:pt x="527074" y="261937"/>
                  </a:cubicBezTo>
                  <a:cubicBezTo>
                    <a:pt x="488180" y="165893"/>
                    <a:pt x="406424" y="146049"/>
                    <a:pt x="381818" y="138112"/>
                  </a:cubicBezTo>
                  <a:cubicBezTo>
                    <a:pt x="393724" y="79374"/>
                    <a:pt x="319906" y="82549"/>
                    <a:pt x="310380" y="47625"/>
                  </a:cubicBezTo>
                  <a:cubicBezTo>
                    <a:pt x="306808" y="36116"/>
                    <a:pt x="299665" y="28179"/>
                    <a:pt x="291628" y="21134"/>
                  </a:cubicBezTo>
                  <a:lnTo>
                    <a:pt x="269899" y="20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574" name="타원 3573">
              <a:extLst>
                <a:ext uri="{FF2B5EF4-FFF2-40B4-BE49-F238E27FC236}">
                  <a16:creationId xmlns:a16="http://schemas.microsoft.com/office/drawing/2014/main" id="{9FF26FF0-85CC-453E-B914-E06422F6C0F5}"/>
                </a:ext>
              </a:extLst>
            </p:cNvPr>
            <p:cNvSpPr/>
            <p:nvPr/>
          </p:nvSpPr>
          <p:spPr>
            <a:xfrm>
              <a:off x="9284121" y="25004"/>
              <a:ext cx="252412" cy="2131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381000">
                <a:schemeClr val="bg1">
                  <a:alpha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3595" name="그룹 3594">
              <a:extLst>
                <a:ext uri="{FF2B5EF4-FFF2-40B4-BE49-F238E27FC236}">
                  <a16:creationId xmlns:a16="http://schemas.microsoft.com/office/drawing/2014/main" id="{FB82FE64-24DE-4B6E-9CB6-E288C164A9E1}"/>
                </a:ext>
              </a:extLst>
            </p:cNvPr>
            <p:cNvGrpSpPr/>
            <p:nvPr/>
          </p:nvGrpSpPr>
          <p:grpSpPr>
            <a:xfrm>
              <a:off x="9286182" y="807313"/>
              <a:ext cx="268079" cy="3512676"/>
              <a:chOff x="9286182" y="807313"/>
              <a:chExt cx="268079" cy="3512676"/>
            </a:xfrm>
          </p:grpSpPr>
          <p:sp>
            <p:nvSpPr>
              <p:cNvPr id="3586" name="직사각형 3585">
                <a:extLst>
                  <a:ext uri="{FF2B5EF4-FFF2-40B4-BE49-F238E27FC236}">
                    <a16:creationId xmlns:a16="http://schemas.microsoft.com/office/drawing/2014/main" id="{1A5B5FEC-2225-4FD4-86CB-0CDDEAB02393}"/>
                  </a:ext>
                </a:extLst>
              </p:cNvPr>
              <p:cNvSpPr/>
              <p:nvPr/>
            </p:nvSpPr>
            <p:spPr>
              <a:xfrm>
                <a:off x="9286182" y="809744"/>
                <a:ext cx="26807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33D67"/>
                  </a:gs>
                  <a:gs pos="33000">
                    <a:srgbClr val="335894"/>
                  </a:gs>
                  <a:gs pos="100000">
                    <a:srgbClr val="CEADA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587" name="직사각형 3585">
                <a:extLst>
                  <a:ext uri="{FF2B5EF4-FFF2-40B4-BE49-F238E27FC236}">
                    <a16:creationId xmlns:a16="http://schemas.microsoft.com/office/drawing/2014/main" id="{FC7C5E89-CFC7-45A3-8368-E5826CAED0C2}"/>
                  </a:ext>
                </a:extLst>
              </p:cNvPr>
              <p:cNvSpPr/>
              <p:nvPr/>
            </p:nvSpPr>
            <p:spPr>
              <a:xfrm>
                <a:off x="9410893" y="816813"/>
                <a:ext cx="45719" cy="3503176"/>
              </a:xfrm>
              <a:custGeom>
                <a:avLst/>
                <a:gdLst>
                  <a:gd name="connsiteX0" fmla="*/ 0 w 172829"/>
                  <a:gd name="connsiteY0" fmla="*/ 0 h 3503176"/>
                  <a:gd name="connsiteX1" fmla="*/ 172829 w 172829"/>
                  <a:gd name="connsiteY1" fmla="*/ 0 h 3503176"/>
                  <a:gd name="connsiteX2" fmla="*/ 172829 w 172829"/>
                  <a:gd name="connsiteY2" fmla="*/ 3503176 h 3503176"/>
                  <a:gd name="connsiteX3" fmla="*/ 0 w 172829"/>
                  <a:gd name="connsiteY3" fmla="*/ 3503176 h 3503176"/>
                  <a:gd name="connsiteX4" fmla="*/ 0 w 172829"/>
                  <a:gd name="connsiteY4" fmla="*/ 0 h 3503176"/>
                  <a:gd name="connsiteX0" fmla="*/ 0 w 229979"/>
                  <a:gd name="connsiteY0" fmla="*/ 0 h 3503176"/>
                  <a:gd name="connsiteX1" fmla="*/ 172829 w 229979"/>
                  <a:gd name="connsiteY1" fmla="*/ 0 h 3503176"/>
                  <a:gd name="connsiteX2" fmla="*/ 229979 w 229979"/>
                  <a:gd name="connsiteY2" fmla="*/ 3503176 h 3503176"/>
                  <a:gd name="connsiteX3" fmla="*/ 0 w 229979"/>
                  <a:gd name="connsiteY3" fmla="*/ 3503176 h 3503176"/>
                  <a:gd name="connsiteX4" fmla="*/ 0 w 229979"/>
                  <a:gd name="connsiteY4" fmla="*/ 0 h 3503176"/>
                  <a:gd name="connsiteX0" fmla="*/ 38100 w 268079"/>
                  <a:gd name="connsiteY0" fmla="*/ 0 h 3503176"/>
                  <a:gd name="connsiteX1" fmla="*/ 210929 w 268079"/>
                  <a:gd name="connsiteY1" fmla="*/ 0 h 3503176"/>
                  <a:gd name="connsiteX2" fmla="*/ 268079 w 268079"/>
                  <a:gd name="connsiteY2" fmla="*/ 3503176 h 3503176"/>
                  <a:gd name="connsiteX3" fmla="*/ 0 w 268079"/>
                  <a:gd name="connsiteY3" fmla="*/ 3503176 h 3503176"/>
                  <a:gd name="connsiteX4" fmla="*/ 38100 w 268079"/>
                  <a:gd name="connsiteY4" fmla="*/ 0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079" h="3503176">
                    <a:moveTo>
                      <a:pt x="38100" y="0"/>
                    </a:moveTo>
                    <a:lnTo>
                      <a:pt x="210929" y="0"/>
                    </a:lnTo>
                    <a:lnTo>
                      <a:pt x="268079" y="3503176"/>
                    </a:lnTo>
                    <a:lnTo>
                      <a:pt x="0" y="3503176"/>
                    </a:lnTo>
                    <a:lnTo>
                      <a:pt x="38100" y="0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233D67"/>
                  </a:gs>
                  <a:gs pos="100000">
                    <a:srgbClr val="B6848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594" name="자유형: 도형 3593">
                <a:extLst>
                  <a:ext uri="{FF2B5EF4-FFF2-40B4-BE49-F238E27FC236}">
                    <a16:creationId xmlns:a16="http://schemas.microsoft.com/office/drawing/2014/main" id="{5CDC6F4E-3054-4079-A2A2-FD79E1C6A486}"/>
                  </a:ext>
                </a:extLst>
              </p:cNvPr>
              <p:cNvSpPr/>
              <p:nvPr/>
            </p:nvSpPr>
            <p:spPr>
              <a:xfrm>
                <a:off x="9286287" y="807313"/>
                <a:ext cx="109111" cy="3503176"/>
              </a:xfrm>
              <a:custGeom>
                <a:avLst/>
                <a:gdLst>
                  <a:gd name="connsiteX0" fmla="*/ 38100 w 109111"/>
                  <a:gd name="connsiteY0" fmla="*/ 0 h 3503176"/>
                  <a:gd name="connsiteX1" fmla="*/ 109111 w 109111"/>
                  <a:gd name="connsiteY1" fmla="*/ 0 h 3503176"/>
                  <a:gd name="connsiteX2" fmla="*/ 62199 w 109111"/>
                  <a:gd name="connsiteY2" fmla="*/ 3503176 h 3503176"/>
                  <a:gd name="connsiteX3" fmla="*/ 0 w 109111"/>
                  <a:gd name="connsiteY3" fmla="*/ 3503176 h 350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111" h="3503176">
                    <a:moveTo>
                      <a:pt x="38100" y="0"/>
                    </a:moveTo>
                    <a:lnTo>
                      <a:pt x="109111" y="0"/>
                    </a:lnTo>
                    <a:lnTo>
                      <a:pt x="62199" y="3503176"/>
                    </a:lnTo>
                    <a:lnTo>
                      <a:pt x="0" y="3503176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172741"/>
                  </a:gs>
                  <a:gs pos="100000">
                    <a:srgbClr val="92585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1"/>
              </a:p>
            </p:txBody>
          </p:sp>
        </p:grpSp>
        <p:grpSp>
          <p:nvGrpSpPr>
            <p:cNvPr id="3596" name="그룹 3595">
              <a:extLst>
                <a:ext uri="{FF2B5EF4-FFF2-40B4-BE49-F238E27FC236}">
                  <a16:creationId xmlns:a16="http://schemas.microsoft.com/office/drawing/2014/main" id="{211489A4-7008-42AF-A925-79C387FC40C1}"/>
                </a:ext>
              </a:extLst>
            </p:cNvPr>
            <p:cNvGrpSpPr/>
            <p:nvPr/>
          </p:nvGrpSpPr>
          <p:grpSpPr>
            <a:xfrm>
              <a:off x="9212869" y="380649"/>
              <a:ext cx="394915" cy="454085"/>
              <a:chOff x="9212869" y="380649"/>
              <a:chExt cx="394915" cy="454085"/>
            </a:xfrm>
          </p:grpSpPr>
          <p:grpSp>
            <p:nvGrpSpPr>
              <p:cNvPr id="3578" name="그룹 3577">
                <a:extLst>
                  <a:ext uri="{FF2B5EF4-FFF2-40B4-BE49-F238E27FC236}">
                    <a16:creationId xmlns:a16="http://schemas.microsoft.com/office/drawing/2014/main" id="{8DC58C36-8C97-4468-A01B-2D7B9F44A7AA}"/>
                  </a:ext>
                </a:extLst>
              </p:cNvPr>
              <p:cNvGrpSpPr/>
              <p:nvPr/>
            </p:nvGrpSpPr>
            <p:grpSpPr>
              <a:xfrm>
                <a:off x="9212869" y="380649"/>
                <a:ext cx="394915" cy="454085"/>
                <a:chOff x="9679036" y="102929"/>
                <a:chExt cx="657970" cy="756553"/>
              </a:xfrm>
            </p:grpSpPr>
            <p:sp>
              <p:nvSpPr>
                <p:cNvPr id="3575" name="자유형: 도형 3574">
                  <a:extLst>
                    <a:ext uri="{FF2B5EF4-FFF2-40B4-BE49-F238E27FC236}">
                      <a16:creationId xmlns:a16="http://schemas.microsoft.com/office/drawing/2014/main" id="{72B9FDD6-28FD-4052-8E8B-F2A79FF2A21A}"/>
                    </a:ext>
                  </a:extLst>
                </p:cNvPr>
                <p:cNvSpPr/>
                <p:nvPr/>
              </p:nvSpPr>
              <p:spPr>
                <a:xfrm>
                  <a:off x="9679036" y="102929"/>
                  <a:ext cx="657970" cy="756124"/>
                </a:xfrm>
                <a:custGeom>
                  <a:avLst/>
                  <a:gdLst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0 w 298450"/>
                    <a:gd name="connsiteY15" fmla="*/ 25400 h 352425"/>
                    <a:gd name="connsiteX0" fmla="*/ 6350 w 304800"/>
                    <a:gd name="connsiteY0" fmla="*/ 25400 h 352425"/>
                    <a:gd name="connsiteX1" fmla="*/ 206375 w 304800"/>
                    <a:gd name="connsiteY1" fmla="*/ 0 h 352425"/>
                    <a:gd name="connsiteX2" fmla="*/ 304800 w 304800"/>
                    <a:gd name="connsiteY2" fmla="*/ 19050 h 352425"/>
                    <a:gd name="connsiteX3" fmla="*/ 295275 w 304800"/>
                    <a:gd name="connsiteY3" fmla="*/ 50800 h 352425"/>
                    <a:gd name="connsiteX4" fmla="*/ 238125 w 304800"/>
                    <a:gd name="connsiteY4" fmla="*/ 76200 h 352425"/>
                    <a:gd name="connsiteX5" fmla="*/ 238125 w 304800"/>
                    <a:gd name="connsiteY5" fmla="*/ 206375 h 352425"/>
                    <a:gd name="connsiteX6" fmla="*/ 266700 w 304800"/>
                    <a:gd name="connsiteY6" fmla="*/ 282575 h 352425"/>
                    <a:gd name="connsiteX7" fmla="*/ 247650 w 304800"/>
                    <a:gd name="connsiteY7" fmla="*/ 333375 h 352425"/>
                    <a:gd name="connsiteX8" fmla="*/ 222250 w 304800"/>
                    <a:gd name="connsiteY8" fmla="*/ 333375 h 352425"/>
                    <a:gd name="connsiteX9" fmla="*/ 123825 w 304800"/>
                    <a:gd name="connsiteY9" fmla="*/ 352425 h 352425"/>
                    <a:gd name="connsiteX10" fmla="*/ 66675 w 304800"/>
                    <a:gd name="connsiteY10" fmla="*/ 333375 h 352425"/>
                    <a:gd name="connsiteX11" fmla="*/ 38100 w 304800"/>
                    <a:gd name="connsiteY11" fmla="*/ 282575 h 352425"/>
                    <a:gd name="connsiteX12" fmla="*/ 69850 w 304800"/>
                    <a:gd name="connsiteY12" fmla="*/ 238125 h 352425"/>
                    <a:gd name="connsiteX13" fmla="*/ 79375 w 304800"/>
                    <a:gd name="connsiteY13" fmla="*/ 206375 h 352425"/>
                    <a:gd name="connsiteX14" fmla="*/ 79375 w 304800"/>
                    <a:gd name="connsiteY14" fmla="*/ 92075 h 352425"/>
                    <a:gd name="connsiteX15" fmla="*/ 0 w 304800"/>
                    <a:gd name="connsiteY15" fmla="*/ 57150 h 352425"/>
                    <a:gd name="connsiteX16" fmla="*/ 6350 w 304800"/>
                    <a:gd name="connsiteY16" fmla="*/ 25400 h 352425"/>
                    <a:gd name="connsiteX0" fmla="*/ 0 w 298450"/>
                    <a:gd name="connsiteY0" fmla="*/ 25400 h 352425"/>
                    <a:gd name="connsiteX1" fmla="*/ 200025 w 298450"/>
                    <a:gd name="connsiteY1" fmla="*/ 0 h 352425"/>
                    <a:gd name="connsiteX2" fmla="*/ 298450 w 298450"/>
                    <a:gd name="connsiteY2" fmla="*/ 19050 h 352425"/>
                    <a:gd name="connsiteX3" fmla="*/ 288925 w 298450"/>
                    <a:gd name="connsiteY3" fmla="*/ 50800 h 352425"/>
                    <a:gd name="connsiteX4" fmla="*/ 231775 w 298450"/>
                    <a:gd name="connsiteY4" fmla="*/ 76200 h 352425"/>
                    <a:gd name="connsiteX5" fmla="*/ 231775 w 298450"/>
                    <a:gd name="connsiteY5" fmla="*/ 206375 h 352425"/>
                    <a:gd name="connsiteX6" fmla="*/ 260350 w 298450"/>
                    <a:gd name="connsiteY6" fmla="*/ 282575 h 352425"/>
                    <a:gd name="connsiteX7" fmla="*/ 241300 w 298450"/>
                    <a:gd name="connsiteY7" fmla="*/ 333375 h 352425"/>
                    <a:gd name="connsiteX8" fmla="*/ 215900 w 298450"/>
                    <a:gd name="connsiteY8" fmla="*/ 333375 h 352425"/>
                    <a:gd name="connsiteX9" fmla="*/ 117475 w 298450"/>
                    <a:gd name="connsiteY9" fmla="*/ 352425 h 352425"/>
                    <a:gd name="connsiteX10" fmla="*/ 60325 w 298450"/>
                    <a:gd name="connsiteY10" fmla="*/ 333375 h 352425"/>
                    <a:gd name="connsiteX11" fmla="*/ 31750 w 298450"/>
                    <a:gd name="connsiteY11" fmla="*/ 282575 h 352425"/>
                    <a:gd name="connsiteX12" fmla="*/ 63500 w 298450"/>
                    <a:gd name="connsiteY12" fmla="*/ 238125 h 352425"/>
                    <a:gd name="connsiteX13" fmla="*/ 73025 w 298450"/>
                    <a:gd name="connsiteY13" fmla="*/ 206375 h 352425"/>
                    <a:gd name="connsiteX14" fmla="*/ 73025 w 298450"/>
                    <a:gd name="connsiteY14" fmla="*/ 92075 h 352425"/>
                    <a:gd name="connsiteX15" fmla="*/ 793 w 298450"/>
                    <a:gd name="connsiteY15" fmla="*/ 57150 h 352425"/>
                    <a:gd name="connsiteX16" fmla="*/ 0 w 298450"/>
                    <a:gd name="connsiteY16" fmla="*/ 25400 h 352425"/>
                    <a:gd name="connsiteX0" fmla="*/ 3981 w 302431"/>
                    <a:gd name="connsiteY0" fmla="*/ 25400 h 352425"/>
                    <a:gd name="connsiteX1" fmla="*/ 204006 w 302431"/>
                    <a:gd name="connsiteY1" fmla="*/ 0 h 352425"/>
                    <a:gd name="connsiteX2" fmla="*/ 302431 w 302431"/>
                    <a:gd name="connsiteY2" fmla="*/ 19050 h 352425"/>
                    <a:gd name="connsiteX3" fmla="*/ 292906 w 302431"/>
                    <a:gd name="connsiteY3" fmla="*/ 50800 h 352425"/>
                    <a:gd name="connsiteX4" fmla="*/ 235756 w 302431"/>
                    <a:gd name="connsiteY4" fmla="*/ 76200 h 352425"/>
                    <a:gd name="connsiteX5" fmla="*/ 235756 w 302431"/>
                    <a:gd name="connsiteY5" fmla="*/ 206375 h 352425"/>
                    <a:gd name="connsiteX6" fmla="*/ 264331 w 302431"/>
                    <a:gd name="connsiteY6" fmla="*/ 282575 h 352425"/>
                    <a:gd name="connsiteX7" fmla="*/ 245281 w 302431"/>
                    <a:gd name="connsiteY7" fmla="*/ 333375 h 352425"/>
                    <a:gd name="connsiteX8" fmla="*/ 219881 w 302431"/>
                    <a:gd name="connsiteY8" fmla="*/ 333375 h 352425"/>
                    <a:gd name="connsiteX9" fmla="*/ 121456 w 302431"/>
                    <a:gd name="connsiteY9" fmla="*/ 352425 h 352425"/>
                    <a:gd name="connsiteX10" fmla="*/ 64306 w 302431"/>
                    <a:gd name="connsiteY10" fmla="*/ 333375 h 352425"/>
                    <a:gd name="connsiteX11" fmla="*/ 35731 w 302431"/>
                    <a:gd name="connsiteY11" fmla="*/ 282575 h 352425"/>
                    <a:gd name="connsiteX12" fmla="*/ 67481 w 302431"/>
                    <a:gd name="connsiteY12" fmla="*/ 238125 h 352425"/>
                    <a:gd name="connsiteX13" fmla="*/ 77006 w 302431"/>
                    <a:gd name="connsiteY13" fmla="*/ 206375 h 352425"/>
                    <a:gd name="connsiteX14" fmla="*/ 77006 w 302431"/>
                    <a:gd name="connsiteY14" fmla="*/ 92075 h 352425"/>
                    <a:gd name="connsiteX15" fmla="*/ 11 w 302431"/>
                    <a:gd name="connsiteY15" fmla="*/ 57150 h 352425"/>
                    <a:gd name="connsiteX16" fmla="*/ 3981 w 302431"/>
                    <a:gd name="connsiteY16" fmla="*/ 25400 h 352425"/>
                    <a:gd name="connsiteX0" fmla="*/ 0 w 305594"/>
                    <a:gd name="connsiteY0" fmla="*/ 25400 h 352425"/>
                    <a:gd name="connsiteX1" fmla="*/ 207169 w 305594"/>
                    <a:gd name="connsiteY1" fmla="*/ 0 h 352425"/>
                    <a:gd name="connsiteX2" fmla="*/ 305594 w 305594"/>
                    <a:gd name="connsiteY2" fmla="*/ 19050 h 352425"/>
                    <a:gd name="connsiteX3" fmla="*/ 296069 w 305594"/>
                    <a:gd name="connsiteY3" fmla="*/ 50800 h 352425"/>
                    <a:gd name="connsiteX4" fmla="*/ 238919 w 305594"/>
                    <a:gd name="connsiteY4" fmla="*/ 76200 h 352425"/>
                    <a:gd name="connsiteX5" fmla="*/ 238919 w 305594"/>
                    <a:gd name="connsiteY5" fmla="*/ 206375 h 352425"/>
                    <a:gd name="connsiteX6" fmla="*/ 267494 w 305594"/>
                    <a:gd name="connsiteY6" fmla="*/ 282575 h 352425"/>
                    <a:gd name="connsiteX7" fmla="*/ 248444 w 305594"/>
                    <a:gd name="connsiteY7" fmla="*/ 333375 h 352425"/>
                    <a:gd name="connsiteX8" fmla="*/ 223044 w 305594"/>
                    <a:gd name="connsiteY8" fmla="*/ 333375 h 352425"/>
                    <a:gd name="connsiteX9" fmla="*/ 124619 w 305594"/>
                    <a:gd name="connsiteY9" fmla="*/ 352425 h 352425"/>
                    <a:gd name="connsiteX10" fmla="*/ 67469 w 305594"/>
                    <a:gd name="connsiteY10" fmla="*/ 333375 h 352425"/>
                    <a:gd name="connsiteX11" fmla="*/ 38894 w 305594"/>
                    <a:gd name="connsiteY11" fmla="*/ 282575 h 352425"/>
                    <a:gd name="connsiteX12" fmla="*/ 70644 w 305594"/>
                    <a:gd name="connsiteY12" fmla="*/ 238125 h 352425"/>
                    <a:gd name="connsiteX13" fmla="*/ 80169 w 305594"/>
                    <a:gd name="connsiteY13" fmla="*/ 206375 h 352425"/>
                    <a:gd name="connsiteX14" fmla="*/ 80169 w 305594"/>
                    <a:gd name="connsiteY14" fmla="*/ 92075 h 352425"/>
                    <a:gd name="connsiteX15" fmla="*/ 3174 w 305594"/>
                    <a:gd name="connsiteY15" fmla="*/ 57150 h 352425"/>
                    <a:gd name="connsiteX16" fmla="*/ 0 w 305594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292918 w 302443"/>
                    <a:gd name="connsiteY3" fmla="*/ 50800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2443"/>
                    <a:gd name="connsiteY0" fmla="*/ 25400 h 352425"/>
                    <a:gd name="connsiteX1" fmla="*/ 204018 w 302443"/>
                    <a:gd name="connsiteY1" fmla="*/ 0 h 352425"/>
                    <a:gd name="connsiteX2" fmla="*/ 302443 w 302443"/>
                    <a:gd name="connsiteY2" fmla="*/ 19050 h 352425"/>
                    <a:gd name="connsiteX3" fmla="*/ 302443 w 302443"/>
                    <a:gd name="connsiteY3" fmla="*/ 53181 h 352425"/>
                    <a:gd name="connsiteX4" fmla="*/ 235768 w 302443"/>
                    <a:gd name="connsiteY4" fmla="*/ 76200 h 352425"/>
                    <a:gd name="connsiteX5" fmla="*/ 235768 w 302443"/>
                    <a:gd name="connsiteY5" fmla="*/ 206375 h 352425"/>
                    <a:gd name="connsiteX6" fmla="*/ 264343 w 302443"/>
                    <a:gd name="connsiteY6" fmla="*/ 282575 h 352425"/>
                    <a:gd name="connsiteX7" fmla="*/ 245293 w 302443"/>
                    <a:gd name="connsiteY7" fmla="*/ 333375 h 352425"/>
                    <a:gd name="connsiteX8" fmla="*/ 219893 w 302443"/>
                    <a:gd name="connsiteY8" fmla="*/ 333375 h 352425"/>
                    <a:gd name="connsiteX9" fmla="*/ 121468 w 302443"/>
                    <a:gd name="connsiteY9" fmla="*/ 352425 h 352425"/>
                    <a:gd name="connsiteX10" fmla="*/ 64318 w 302443"/>
                    <a:gd name="connsiteY10" fmla="*/ 333375 h 352425"/>
                    <a:gd name="connsiteX11" fmla="*/ 35743 w 302443"/>
                    <a:gd name="connsiteY11" fmla="*/ 282575 h 352425"/>
                    <a:gd name="connsiteX12" fmla="*/ 67493 w 302443"/>
                    <a:gd name="connsiteY12" fmla="*/ 238125 h 352425"/>
                    <a:gd name="connsiteX13" fmla="*/ 77018 w 302443"/>
                    <a:gd name="connsiteY13" fmla="*/ 206375 h 352425"/>
                    <a:gd name="connsiteX14" fmla="*/ 77018 w 302443"/>
                    <a:gd name="connsiteY14" fmla="*/ 92075 h 352425"/>
                    <a:gd name="connsiteX15" fmla="*/ 23 w 302443"/>
                    <a:gd name="connsiteY15" fmla="*/ 57150 h 352425"/>
                    <a:gd name="connsiteX16" fmla="*/ 1611 w 302443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35768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35768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  <a:gd name="connsiteX0" fmla="*/ 1611 w 306676"/>
                    <a:gd name="connsiteY0" fmla="*/ 25400 h 352425"/>
                    <a:gd name="connsiteX1" fmla="*/ 204018 w 306676"/>
                    <a:gd name="connsiteY1" fmla="*/ 0 h 352425"/>
                    <a:gd name="connsiteX2" fmla="*/ 302443 w 306676"/>
                    <a:gd name="connsiteY2" fmla="*/ 19050 h 352425"/>
                    <a:gd name="connsiteX3" fmla="*/ 302443 w 306676"/>
                    <a:gd name="connsiteY3" fmla="*/ 53181 h 352425"/>
                    <a:gd name="connsiteX4" fmla="*/ 228624 w 306676"/>
                    <a:gd name="connsiteY4" fmla="*/ 76200 h 352425"/>
                    <a:gd name="connsiteX5" fmla="*/ 228624 w 306676"/>
                    <a:gd name="connsiteY5" fmla="*/ 206375 h 352425"/>
                    <a:gd name="connsiteX6" fmla="*/ 264343 w 306676"/>
                    <a:gd name="connsiteY6" fmla="*/ 282575 h 352425"/>
                    <a:gd name="connsiteX7" fmla="*/ 245293 w 306676"/>
                    <a:gd name="connsiteY7" fmla="*/ 333375 h 352425"/>
                    <a:gd name="connsiteX8" fmla="*/ 219893 w 306676"/>
                    <a:gd name="connsiteY8" fmla="*/ 333375 h 352425"/>
                    <a:gd name="connsiteX9" fmla="*/ 121468 w 306676"/>
                    <a:gd name="connsiteY9" fmla="*/ 352425 h 352425"/>
                    <a:gd name="connsiteX10" fmla="*/ 64318 w 306676"/>
                    <a:gd name="connsiteY10" fmla="*/ 333375 h 352425"/>
                    <a:gd name="connsiteX11" fmla="*/ 35743 w 306676"/>
                    <a:gd name="connsiteY11" fmla="*/ 282575 h 352425"/>
                    <a:gd name="connsiteX12" fmla="*/ 67493 w 306676"/>
                    <a:gd name="connsiteY12" fmla="*/ 238125 h 352425"/>
                    <a:gd name="connsiteX13" fmla="*/ 77018 w 306676"/>
                    <a:gd name="connsiteY13" fmla="*/ 206375 h 352425"/>
                    <a:gd name="connsiteX14" fmla="*/ 77018 w 306676"/>
                    <a:gd name="connsiteY14" fmla="*/ 92075 h 352425"/>
                    <a:gd name="connsiteX15" fmla="*/ 23 w 306676"/>
                    <a:gd name="connsiteY15" fmla="*/ 57150 h 352425"/>
                    <a:gd name="connsiteX16" fmla="*/ 1611 w 306676"/>
                    <a:gd name="connsiteY16" fmla="*/ 2540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6676" h="352425">
                      <a:moveTo>
                        <a:pt x="1611" y="25400"/>
                      </a:moveTo>
                      <a:lnTo>
                        <a:pt x="204018" y="0"/>
                      </a:lnTo>
                      <a:lnTo>
                        <a:pt x="302443" y="19050"/>
                      </a:lnTo>
                      <a:cubicBezTo>
                        <a:pt x="302443" y="30427"/>
                        <a:pt x="311968" y="41804"/>
                        <a:pt x="302443" y="53181"/>
                      </a:cubicBezTo>
                      <a:lnTo>
                        <a:pt x="228624" y="76200"/>
                      </a:lnTo>
                      <a:lnTo>
                        <a:pt x="228624" y="206375"/>
                      </a:lnTo>
                      <a:lnTo>
                        <a:pt x="264343" y="282575"/>
                      </a:lnTo>
                      <a:lnTo>
                        <a:pt x="245293" y="333375"/>
                      </a:lnTo>
                      <a:lnTo>
                        <a:pt x="219893" y="333375"/>
                      </a:lnTo>
                      <a:lnTo>
                        <a:pt x="121468" y="352425"/>
                      </a:lnTo>
                      <a:lnTo>
                        <a:pt x="64318" y="333375"/>
                      </a:lnTo>
                      <a:lnTo>
                        <a:pt x="35743" y="282575"/>
                      </a:lnTo>
                      <a:lnTo>
                        <a:pt x="67493" y="238125"/>
                      </a:lnTo>
                      <a:lnTo>
                        <a:pt x="77018" y="206375"/>
                      </a:lnTo>
                      <a:lnTo>
                        <a:pt x="77018" y="92075"/>
                      </a:lnTo>
                      <a:cubicBezTo>
                        <a:pt x="62201" y="77258"/>
                        <a:pt x="14840" y="71967"/>
                        <a:pt x="23" y="57150"/>
                      </a:cubicBezTo>
                      <a:cubicBezTo>
                        <a:pt x="-241" y="46567"/>
                        <a:pt x="1875" y="35983"/>
                        <a:pt x="1611" y="254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97536D"/>
                    </a:gs>
                    <a:gs pos="100000">
                      <a:srgbClr val="FFFFFF"/>
                    </a:gs>
                  </a:gsLst>
                  <a:lin ang="20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6" name="자유형: 도형 3575">
                  <a:extLst>
                    <a:ext uri="{FF2B5EF4-FFF2-40B4-BE49-F238E27FC236}">
                      <a16:creationId xmlns:a16="http://schemas.microsoft.com/office/drawing/2014/main" id="{3EB98723-E2D5-4759-84F9-63CAE5F0A91C}"/>
                    </a:ext>
                  </a:extLst>
                </p:cNvPr>
                <p:cNvSpPr/>
                <p:nvPr/>
              </p:nvSpPr>
              <p:spPr>
                <a:xfrm>
                  <a:off x="9684543" y="166508"/>
                  <a:ext cx="617488" cy="443092"/>
                </a:xfrm>
                <a:custGeom>
                  <a:avLst/>
                  <a:gdLst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14313 w 278606"/>
                    <a:gd name="connsiteY3" fmla="*/ 47625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78606"/>
                    <a:gd name="connsiteY0" fmla="*/ 28575 h 197644"/>
                    <a:gd name="connsiteX1" fmla="*/ 195263 w 278606"/>
                    <a:gd name="connsiteY1" fmla="*/ 0 h 197644"/>
                    <a:gd name="connsiteX2" fmla="*/ 278606 w 278606"/>
                    <a:gd name="connsiteY2" fmla="*/ 11906 h 197644"/>
                    <a:gd name="connsiteX3" fmla="*/ 223838 w 278606"/>
                    <a:gd name="connsiteY3" fmla="*/ 52388 h 197644"/>
                    <a:gd name="connsiteX4" fmla="*/ 159544 w 278606"/>
                    <a:gd name="connsiteY4" fmla="*/ 73819 h 197644"/>
                    <a:gd name="connsiteX5" fmla="*/ 150019 w 278606"/>
                    <a:gd name="connsiteY5" fmla="*/ 197644 h 197644"/>
                    <a:gd name="connsiteX6" fmla="*/ 69056 w 278606"/>
                    <a:gd name="connsiteY6" fmla="*/ 197644 h 197644"/>
                    <a:gd name="connsiteX7" fmla="*/ 69056 w 278606"/>
                    <a:gd name="connsiteY7" fmla="*/ 61913 h 197644"/>
                    <a:gd name="connsiteX8" fmla="*/ 0 w 278606"/>
                    <a:gd name="connsiteY8" fmla="*/ 28575 h 197644"/>
                    <a:gd name="connsiteX0" fmla="*/ 0 w 283368"/>
                    <a:gd name="connsiteY0" fmla="*/ 28575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28575 h 197644"/>
                    <a:gd name="connsiteX0" fmla="*/ 0 w 283368"/>
                    <a:gd name="connsiteY0" fmla="*/ 38100 h 197644"/>
                    <a:gd name="connsiteX1" fmla="*/ 195263 w 283368"/>
                    <a:gd name="connsiteY1" fmla="*/ 0 h 197644"/>
                    <a:gd name="connsiteX2" fmla="*/ 283368 w 283368"/>
                    <a:gd name="connsiteY2" fmla="*/ 28575 h 197644"/>
                    <a:gd name="connsiteX3" fmla="*/ 223838 w 283368"/>
                    <a:gd name="connsiteY3" fmla="*/ 52388 h 197644"/>
                    <a:gd name="connsiteX4" fmla="*/ 159544 w 283368"/>
                    <a:gd name="connsiteY4" fmla="*/ 73819 h 197644"/>
                    <a:gd name="connsiteX5" fmla="*/ 150019 w 283368"/>
                    <a:gd name="connsiteY5" fmla="*/ 197644 h 197644"/>
                    <a:gd name="connsiteX6" fmla="*/ 69056 w 283368"/>
                    <a:gd name="connsiteY6" fmla="*/ 197644 h 197644"/>
                    <a:gd name="connsiteX7" fmla="*/ 69056 w 283368"/>
                    <a:gd name="connsiteY7" fmla="*/ 61913 h 197644"/>
                    <a:gd name="connsiteX8" fmla="*/ 0 w 283368"/>
                    <a:gd name="connsiteY8" fmla="*/ 38100 h 197644"/>
                    <a:gd name="connsiteX0" fmla="*/ 0 w 286698"/>
                    <a:gd name="connsiteY0" fmla="*/ 28111 h 197644"/>
                    <a:gd name="connsiteX1" fmla="*/ 198593 w 286698"/>
                    <a:gd name="connsiteY1" fmla="*/ 0 h 197644"/>
                    <a:gd name="connsiteX2" fmla="*/ 286698 w 286698"/>
                    <a:gd name="connsiteY2" fmla="*/ 28575 h 197644"/>
                    <a:gd name="connsiteX3" fmla="*/ 227168 w 286698"/>
                    <a:gd name="connsiteY3" fmla="*/ 52388 h 197644"/>
                    <a:gd name="connsiteX4" fmla="*/ 162874 w 286698"/>
                    <a:gd name="connsiteY4" fmla="*/ 73819 h 197644"/>
                    <a:gd name="connsiteX5" fmla="*/ 153349 w 286698"/>
                    <a:gd name="connsiteY5" fmla="*/ 197644 h 197644"/>
                    <a:gd name="connsiteX6" fmla="*/ 72386 w 286698"/>
                    <a:gd name="connsiteY6" fmla="*/ 197644 h 197644"/>
                    <a:gd name="connsiteX7" fmla="*/ 72386 w 286698"/>
                    <a:gd name="connsiteY7" fmla="*/ 61913 h 197644"/>
                    <a:gd name="connsiteX8" fmla="*/ 0 w 286698"/>
                    <a:gd name="connsiteY8" fmla="*/ 2811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3496 w 287808"/>
                    <a:gd name="connsiteY6" fmla="*/ 197644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97644"/>
                    <a:gd name="connsiteX1" fmla="*/ 199703 w 287808"/>
                    <a:gd name="connsiteY1" fmla="*/ 0 h 197644"/>
                    <a:gd name="connsiteX2" fmla="*/ 287808 w 287808"/>
                    <a:gd name="connsiteY2" fmla="*/ 28575 h 197644"/>
                    <a:gd name="connsiteX3" fmla="*/ 228278 w 287808"/>
                    <a:gd name="connsiteY3" fmla="*/ 52388 h 197644"/>
                    <a:gd name="connsiteX4" fmla="*/ 163984 w 287808"/>
                    <a:gd name="connsiteY4" fmla="*/ 73819 h 197644"/>
                    <a:gd name="connsiteX5" fmla="*/ 154459 w 287808"/>
                    <a:gd name="connsiteY5" fmla="*/ 197644 h 197644"/>
                    <a:gd name="connsiteX6" fmla="*/ 74606 w 287808"/>
                    <a:gd name="connsiteY6" fmla="*/ 184325 h 197644"/>
                    <a:gd name="connsiteX7" fmla="*/ 73496 w 287808"/>
                    <a:gd name="connsiteY7" fmla="*/ 61913 h 197644"/>
                    <a:gd name="connsiteX8" fmla="*/ 0 w 287808"/>
                    <a:gd name="connsiteY8" fmla="*/ 29221 h 197644"/>
                    <a:gd name="connsiteX0" fmla="*/ 0 w 287808"/>
                    <a:gd name="connsiteY0" fmla="*/ 29221 h 186545"/>
                    <a:gd name="connsiteX1" fmla="*/ 199703 w 287808"/>
                    <a:gd name="connsiteY1" fmla="*/ 0 h 186545"/>
                    <a:gd name="connsiteX2" fmla="*/ 287808 w 287808"/>
                    <a:gd name="connsiteY2" fmla="*/ 28575 h 186545"/>
                    <a:gd name="connsiteX3" fmla="*/ 228278 w 287808"/>
                    <a:gd name="connsiteY3" fmla="*/ 52388 h 186545"/>
                    <a:gd name="connsiteX4" fmla="*/ 163984 w 287808"/>
                    <a:gd name="connsiteY4" fmla="*/ 73819 h 186545"/>
                    <a:gd name="connsiteX5" fmla="*/ 154459 w 287808"/>
                    <a:gd name="connsiteY5" fmla="*/ 186545 h 186545"/>
                    <a:gd name="connsiteX6" fmla="*/ 74606 w 287808"/>
                    <a:gd name="connsiteY6" fmla="*/ 184325 h 186545"/>
                    <a:gd name="connsiteX7" fmla="*/ 73496 w 287808"/>
                    <a:gd name="connsiteY7" fmla="*/ 61913 h 186545"/>
                    <a:gd name="connsiteX8" fmla="*/ 0 w 287808"/>
                    <a:gd name="connsiteY8" fmla="*/ 29221 h 186545"/>
                    <a:gd name="connsiteX0" fmla="*/ 0 w 287808"/>
                    <a:gd name="connsiteY0" fmla="*/ 29221 h 205413"/>
                    <a:gd name="connsiteX1" fmla="*/ 199703 w 287808"/>
                    <a:gd name="connsiteY1" fmla="*/ 0 h 205413"/>
                    <a:gd name="connsiteX2" fmla="*/ 287808 w 287808"/>
                    <a:gd name="connsiteY2" fmla="*/ 28575 h 205413"/>
                    <a:gd name="connsiteX3" fmla="*/ 228278 w 287808"/>
                    <a:gd name="connsiteY3" fmla="*/ 52388 h 205413"/>
                    <a:gd name="connsiteX4" fmla="*/ 163984 w 287808"/>
                    <a:gd name="connsiteY4" fmla="*/ 73819 h 205413"/>
                    <a:gd name="connsiteX5" fmla="*/ 154459 w 287808"/>
                    <a:gd name="connsiteY5" fmla="*/ 186545 h 205413"/>
                    <a:gd name="connsiteX6" fmla="*/ 77936 w 287808"/>
                    <a:gd name="connsiteY6" fmla="*/ 205413 h 205413"/>
                    <a:gd name="connsiteX7" fmla="*/ 73496 w 287808"/>
                    <a:gd name="connsiteY7" fmla="*/ 61913 h 205413"/>
                    <a:gd name="connsiteX8" fmla="*/ 0 w 287808"/>
                    <a:gd name="connsiteY8" fmla="*/ 29221 h 20541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905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  <a:gd name="connsiteX0" fmla="*/ 0 w 287808"/>
                    <a:gd name="connsiteY0" fmla="*/ 29221 h 206523"/>
                    <a:gd name="connsiteX1" fmla="*/ 199703 w 287808"/>
                    <a:gd name="connsiteY1" fmla="*/ 0 h 206523"/>
                    <a:gd name="connsiteX2" fmla="*/ 287808 w 287808"/>
                    <a:gd name="connsiteY2" fmla="*/ 28575 h 206523"/>
                    <a:gd name="connsiteX3" fmla="*/ 228278 w 287808"/>
                    <a:gd name="connsiteY3" fmla="*/ 52388 h 206523"/>
                    <a:gd name="connsiteX4" fmla="*/ 163984 w 287808"/>
                    <a:gd name="connsiteY4" fmla="*/ 73819 h 206523"/>
                    <a:gd name="connsiteX5" fmla="*/ 154459 w 287808"/>
                    <a:gd name="connsiteY5" fmla="*/ 186545 h 206523"/>
                    <a:gd name="connsiteX6" fmla="*/ 65727 w 287808"/>
                    <a:gd name="connsiteY6" fmla="*/ 206523 h 206523"/>
                    <a:gd name="connsiteX7" fmla="*/ 73496 w 287808"/>
                    <a:gd name="connsiteY7" fmla="*/ 61913 h 206523"/>
                    <a:gd name="connsiteX8" fmla="*/ 0 w 287808"/>
                    <a:gd name="connsiteY8" fmla="*/ 29221 h 206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808" h="206523">
                      <a:moveTo>
                        <a:pt x="0" y="29221"/>
                      </a:moveTo>
                      <a:lnTo>
                        <a:pt x="199703" y="0"/>
                      </a:lnTo>
                      <a:lnTo>
                        <a:pt x="287808" y="28575"/>
                      </a:lnTo>
                      <a:lnTo>
                        <a:pt x="228278" y="52388"/>
                      </a:lnTo>
                      <a:lnTo>
                        <a:pt x="163984" y="73819"/>
                      </a:lnTo>
                      <a:lnTo>
                        <a:pt x="154459" y="186545"/>
                      </a:lnTo>
                      <a:lnTo>
                        <a:pt x="65727" y="206523"/>
                      </a:lnTo>
                      <a:cubicBezTo>
                        <a:pt x="81637" y="173859"/>
                        <a:pt x="74236" y="141193"/>
                        <a:pt x="73496" y="61913"/>
                      </a:cubicBezTo>
                      <a:lnTo>
                        <a:pt x="0" y="29221"/>
                      </a:lnTo>
                      <a:close/>
                    </a:path>
                  </a:pathLst>
                </a:custGeom>
                <a:solidFill>
                  <a:srgbClr val="8546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3577" name="자유형: 도형 3576">
                  <a:extLst>
                    <a:ext uri="{FF2B5EF4-FFF2-40B4-BE49-F238E27FC236}">
                      <a16:creationId xmlns:a16="http://schemas.microsoft.com/office/drawing/2014/main" id="{255EF023-1067-4F33-B37A-CE2F7187F708}"/>
                    </a:ext>
                  </a:extLst>
                </p:cNvPr>
                <p:cNvSpPr/>
                <p:nvPr/>
              </p:nvSpPr>
              <p:spPr>
                <a:xfrm>
                  <a:off x="9756762" y="673179"/>
                  <a:ext cx="458763" cy="186303"/>
                </a:xfrm>
                <a:custGeom>
                  <a:avLst/>
                  <a:gdLst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195262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7168"/>
                    <a:gd name="connsiteY0" fmla="*/ 16669 h 85725"/>
                    <a:gd name="connsiteX1" fmla="*/ 42862 w 207168"/>
                    <a:gd name="connsiteY1" fmla="*/ 52387 h 85725"/>
                    <a:gd name="connsiteX2" fmla="*/ 90487 w 207168"/>
                    <a:gd name="connsiteY2" fmla="*/ 57150 h 85725"/>
                    <a:gd name="connsiteX3" fmla="*/ 88106 w 207168"/>
                    <a:gd name="connsiteY3" fmla="*/ 23812 h 85725"/>
                    <a:gd name="connsiteX4" fmla="*/ 116681 w 207168"/>
                    <a:gd name="connsiteY4" fmla="*/ 2381 h 85725"/>
                    <a:gd name="connsiteX5" fmla="*/ 130968 w 207168"/>
                    <a:gd name="connsiteY5" fmla="*/ 45244 h 85725"/>
                    <a:gd name="connsiteX6" fmla="*/ 171450 w 207168"/>
                    <a:gd name="connsiteY6" fmla="*/ 45244 h 85725"/>
                    <a:gd name="connsiteX7" fmla="*/ 159543 w 207168"/>
                    <a:gd name="connsiteY7" fmla="*/ 16669 h 85725"/>
                    <a:gd name="connsiteX8" fmla="*/ 176212 w 207168"/>
                    <a:gd name="connsiteY8" fmla="*/ 0 h 85725"/>
                    <a:gd name="connsiteX9" fmla="*/ 207168 w 207168"/>
                    <a:gd name="connsiteY9" fmla="*/ 52387 h 85725"/>
                    <a:gd name="connsiteX10" fmla="*/ 204141 w 207168"/>
                    <a:gd name="connsiteY10" fmla="*/ 66675 h 85725"/>
                    <a:gd name="connsiteX11" fmla="*/ 80962 w 207168"/>
                    <a:gd name="connsiteY11" fmla="*/ 85725 h 85725"/>
                    <a:gd name="connsiteX12" fmla="*/ 21431 w 207168"/>
                    <a:gd name="connsiteY12" fmla="*/ 66675 h 85725"/>
                    <a:gd name="connsiteX13" fmla="*/ 0 w 207168"/>
                    <a:gd name="connsiteY13" fmla="*/ 16669 h 85725"/>
                    <a:gd name="connsiteX0" fmla="*/ 0 w 208278"/>
                    <a:gd name="connsiteY0" fmla="*/ 16669 h 85725"/>
                    <a:gd name="connsiteX1" fmla="*/ 42862 w 208278"/>
                    <a:gd name="connsiteY1" fmla="*/ 52387 h 85725"/>
                    <a:gd name="connsiteX2" fmla="*/ 90487 w 208278"/>
                    <a:gd name="connsiteY2" fmla="*/ 57150 h 85725"/>
                    <a:gd name="connsiteX3" fmla="*/ 88106 w 208278"/>
                    <a:gd name="connsiteY3" fmla="*/ 23812 h 85725"/>
                    <a:gd name="connsiteX4" fmla="*/ 116681 w 208278"/>
                    <a:gd name="connsiteY4" fmla="*/ 2381 h 85725"/>
                    <a:gd name="connsiteX5" fmla="*/ 130968 w 208278"/>
                    <a:gd name="connsiteY5" fmla="*/ 45244 h 85725"/>
                    <a:gd name="connsiteX6" fmla="*/ 171450 w 208278"/>
                    <a:gd name="connsiteY6" fmla="*/ 45244 h 85725"/>
                    <a:gd name="connsiteX7" fmla="*/ 159543 w 208278"/>
                    <a:gd name="connsiteY7" fmla="*/ 16669 h 85725"/>
                    <a:gd name="connsiteX8" fmla="*/ 176212 w 208278"/>
                    <a:gd name="connsiteY8" fmla="*/ 0 h 85725"/>
                    <a:gd name="connsiteX9" fmla="*/ 208278 w 208278"/>
                    <a:gd name="connsiteY9" fmla="*/ 49057 h 85725"/>
                    <a:gd name="connsiteX10" fmla="*/ 204141 w 208278"/>
                    <a:gd name="connsiteY10" fmla="*/ 66675 h 85725"/>
                    <a:gd name="connsiteX11" fmla="*/ 80962 w 208278"/>
                    <a:gd name="connsiteY11" fmla="*/ 85725 h 85725"/>
                    <a:gd name="connsiteX12" fmla="*/ 21431 w 208278"/>
                    <a:gd name="connsiteY12" fmla="*/ 66675 h 85725"/>
                    <a:gd name="connsiteX13" fmla="*/ 0 w 208278"/>
                    <a:gd name="connsiteY13" fmla="*/ 16669 h 85725"/>
                    <a:gd name="connsiteX0" fmla="*/ 0 w 213827"/>
                    <a:gd name="connsiteY0" fmla="*/ 17779 h 85725"/>
                    <a:gd name="connsiteX1" fmla="*/ 48411 w 213827"/>
                    <a:gd name="connsiteY1" fmla="*/ 52387 h 85725"/>
                    <a:gd name="connsiteX2" fmla="*/ 96036 w 213827"/>
                    <a:gd name="connsiteY2" fmla="*/ 57150 h 85725"/>
                    <a:gd name="connsiteX3" fmla="*/ 93655 w 213827"/>
                    <a:gd name="connsiteY3" fmla="*/ 23812 h 85725"/>
                    <a:gd name="connsiteX4" fmla="*/ 122230 w 213827"/>
                    <a:gd name="connsiteY4" fmla="*/ 2381 h 85725"/>
                    <a:gd name="connsiteX5" fmla="*/ 136517 w 213827"/>
                    <a:gd name="connsiteY5" fmla="*/ 45244 h 85725"/>
                    <a:gd name="connsiteX6" fmla="*/ 176999 w 213827"/>
                    <a:gd name="connsiteY6" fmla="*/ 45244 h 85725"/>
                    <a:gd name="connsiteX7" fmla="*/ 165092 w 213827"/>
                    <a:gd name="connsiteY7" fmla="*/ 16669 h 85725"/>
                    <a:gd name="connsiteX8" fmla="*/ 181761 w 213827"/>
                    <a:gd name="connsiteY8" fmla="*/ 0 h 85725"/>
                    <a:gd name="connsiteX9" fmla="*/ 213827 w 213827"/>
                    <a:gd name="connsiteY9" fmla="*/ 49057 h 85725"/>
                    <a:gd name="connsiteX10" fmla="*/ 209690 w 213827"/>
                    <a:gd name="connsiteY10" fmla="*/ 66675 h 85725"/>
                    <a:gd name="connsiteX11" fmla="*/ 86511 w 213827"/>
                    <a:gd name="connsiteY11" fmla="*/ 85725 h 85725"/>
                    <a:gd name="connsiteX12" fmla="*/ 26980 w 213827"/>
                    <a:gd name="connsiteY12" fmla="*/ 66675 h 85725"/>
                    <a:gd name="connsiteX13" fmla="*/ 0 w 213827"/>
                    <a:gd name="connsiteY13" fmla="*/ 17779 h 8572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6980 w 213827"/>
                    <a:gd name="connsiteY12" fmla="*/ 66675 h 86835"/>
                    <a:gd name="connsiteX13" fmla="*/ 0 w 213827"/>
                    <a:gd name="connsiteY13" fmla="*/ 17779 h 86835"/>
                    <a:gd name="connsiteX0" fmla="*/ 0 w 213827"/>
                    <a:gd name="connsiteY0" fmla="*/ 17779 h 86835"/>
                    <a:gd name="connsiteX1" fmla="*/ 48411 w 213827"/>
                    <a:gd name="connsiteY1" fmla="*/ 52387 h 86835"/>
                    <a:gd name="connsiteX2" fmla="*/ 96036 w 213827"/>
                    <a:gd name="connsiteY2" fmla="*/ 57150 h 86835"/>
                    <a:gd name="connsiteX3" fmla="*/ 93655 w 213827"/>
                    <a:gd name="connsiteY3" fmla="*/ 23812 h 86835"/>
                    <a:gd name="connsiteX4" fmla="*/ 122230 w 213827"/>
                    <a:gd name="connsiteY4" fmla="*/ 2381 h 86835"/>
                    <a:gd name="connsiteX5" fmla="*/ 136517 w 213827"/>
                    <a:gd name="connsiteY5" fmla="*/ 45244 h 86835"/>
                    <a:gd name="connsiteX6" fmla="*/ 176999 w 213827"/>
                    <a:gd name="connsiteY6" fmla="*/ 45244 h 86835"/>
                    <a:gd name="connsiteX7" fmla="*/ 165092 w 213827"/>
                    <a:gd name="connsiteY7" fmla="*/ 16669 h 86835"/>
                    <a:gd name="connsiteX8" fmla="*/ 181761 w 213827"/>
                    <a:gd name="connsiteY8" fmla="*/ 0 h 86835"/>
                    <a:gd name="connsiteX9" fmla="*/ 213827 w 213827"/>
                    <a:gd name="connsiteY9" fmla="*/ 49057 h 86835"/>
                    <a:gd name="connsiteX10" fmla="*/ 209690 w 213827"/>
                    <a:gd name="connsiteY10" fmla="*/ 66675 h 86835"/>
                    <a:gd name="connsiteX11" fmla="*/ 84291 w 213827"/>
                    <a:gd name="connsiteY11" fmla="*/ 86835 h 86835"/>
                    <a:gd name="connsiteX12" fmla="*/ 28090 w 213827"/>
                    <a:gd name="connsiteY12" fmla="*/ 67785 h 86835"/>
                    <a:gd name="connsiteX13" fmla="*/ 0 w 213827"/>
                    <a:gd name="connsiteY13" fmla="*/ 17779 h 8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3827" h="86835">
                      <a:moveTo>
                        <a:pt x="0" y="17779"/>
                      </a:moveTo>
                      <a:lnTo>
                        <a:pt x="48411" y="52387"/>
                      </a:lnTo>
                      <a:lnTo>
                        <a:pt x="96036" y="57150"/>
                      </a:lnTo>
                      <a:lnTo>
                        <a:pt x="93655" y="23812"/>
                      </a:lnTo>
                      <a:lnTo>
                        <a:pt x="122230" y="2381"/>
                      </a:lnTo>
                      <a:lnTo>
                        <a:pt x="136517" y="45244"/>
                      </a:lnTo>
                      <a:lnTo>
                        <a:pt x="176999" y="45244"/>
                      </a:lnTo>
                      <a:lnTo>
                        <a:pt x="165092" y="16669"/>
                      </a:lnTo>
                      <a:lnTo>
                        <a:pt x="181761" y="0"/>
                      </a:lnTo>
                      <a:lnTo>
                        <a:pt x="213827" y="49057"/>
                      </a:lnTo>
                      <a:lnTo>
                        <a:pt x="209690" y="66675"/>
                      </a:lnTo>
                      <a:lnTo>
                        <a:pt x="84291" y="86835"/>
                      </a:lnTo>
                      <a:lnTo>
                        <a:pt x="28090" y="67785"/>
                      </a:lnTo>
                      <a:lnTo>
                        <a:pt x="0" y="17779"/>
                      </a:lnTo>
                      <a:close/>
                    </a:path>
                  </a:pathLst>
                </a:custGeom>
                <a:solidFill>
                  <a:srgbClr val="4325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3585" name="자유형: 도형 3584">
                <a:extLst>
                  <a:ext uri="{FF2B5EF4-FFF2-40B4-BE49-F238E27FC236}">
                    <a16:creationId xmlns:a16="http://schemas.microsoft.com/office/drawing/2014/main" id="{B98F85C0-67D9-4C67-AC9C-6656D2D83F57}"/>
                  </a:ext>
                </a:extLst>
              </p:cNvPr>
              <p:cNvSpPr/>
              <p:nvPr/>
            </p:nvSpPr>
            <p:spPr>
              <a:xfrm rot="20891184">
                <a:off x="9298770" y="662181"/>
                <a:ext cx="196850" cy="34925"/>
              </a:xfrm>
              <a:custGeom>
                <a:avLst/>
                <a:gdLst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8575"/>
                  <a:gd name="connsiteX1" fmla="*/ 123825 w 257175"/>
                  <a:gd name="connsiteY1" fmla="*/ 0 h 28575"/>
                  <a:gd name="connsiteX2" fmla="*/ 257175 w 257175"/>
                  <a:gd name="connsiteY2" fmla="*/ 28575 h 28575"/>
                  <a:gd name="connsiteX0" fmla="*/ 0 w 257175"/>
                  <a:gd name="connsiteY0" fmla="*/ 22225 h 22225"/>
                  <a:gd name="connsiteX1" fmla="*/ 123825 w 257175"/>
                  <a:gd name="connsiteY1" fmla="*/ 0 h 22225"/>
                  <a:gd name="connsiteX2" fmla="*/ 257175 w 257175"/>
                  <a:gd name="connsiteY2" fmla="*/ 22225 h 22225"/>
                  <a:gd name="connsiteX0" fmla="*/ 0 w 257175"/>
                  <a:gd name="connsiteY0" fmla="*/ 9570 h 28620"/>
                  <a:gd name="connsiteX1" fmla="*/ 123825 w 257175"/>
                  <a:gd name="connsiteY1" fmla="*/ 6395 h 28620"/>
                  <a:gd name="connsiteX2" fmla="*/ 257175 w 257175"/>
                  <a:gd name="connsiteY2" fmla="*/ 28620 h 28620"/>
                  <a:gd name="connsiteX0" fmla="*/ 0 w 257175"/>
                  <a:gd name="connsiteY0" fmla="*/ 6772 h 25822"/>
                  <a:gd name="connsiteX1" fmla="*/ 123825 w 257175"/>
                  <a:gd name="connsiteY1" fmla="*/ 3597 h 25822"/>
                  <a:gd name="connsiteX2" fmla="*/ 257175 w 257175"/>
                  <a:gd name="connsiteY2" fmla="*/ 25822 h 25822"/>
                  <a:gd name="connsiteX0" fmla="*/ 0 w 212725"/>
                  <a:gd name="connsiteY0" fmla="*/ 6772 h 22647"/>
                  <a:gd name="connsiteX1" fmla="*/ 123825 w 212725"/>
                  <a:gd name="connsiteY1" fmla="*/ 3597 h 22647"/>
                  <a:gd name="connsiteX2" fmla="*/ 212725 w 212725"/>
                  <a:gd name="connsiteY2" fmla="*/ 22647 h 22647"/>
                  <a:gd name="connsiteX0" fmla="*/ 0 w 212725"/>
                  <a:gd name="connsiteY0" fmla="*/ 9926 h 25801"/>
                  <a:gd name="connsiteX1" fmla="*/ 123825 w 212725"/>
                  <a:gd name="connsiteY1" fmla="*/ 6751 h 25801"/>
                  <a:gd name="connsiteX2" fmla="*/ 212725 w 212725"/>
                  <a:gd name="connsiteY2" fmla="*/ 25801 h 25801"/>
                  <a:gd name="connsiteX0" fmla="*/ 0 w 209550"/>
                  <a:gd name="connsiteY0" fmla="*/ 8449 h 27499"/>
                  <a:gd name="connsiteX1" fmla="*/ 120650 w 209550"/>
                  <a:gd name="connsiteY1" fmla="*/ 8449 h 27499"/>
                  <a:gd name="connsiteX2" fmla="*/ 209550 w 209550"/>
                  <a:gd name="connsiteY2" fmla="*/ 27499 h 27499"/>
                  <a:gd name="connsiteX0" fmla="*/ 0 w 209550"/>
                  <a:gd name="connsiteY0" fmla="*/ 18901 h 37951"/>
                  <a:gd name="connsiteX1" fmla="*/ 120650 w 209550"/>
                  <a:gd name="connsiteY1" fmla="*/ 3026 h 37951"/>
                  <a:gd name="connsiteX2" fmla="*/ 209550 w 209550"/>
                  <a:gd name="connsiteY2" fmla="*/ 37951 h 37951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209550"/>
                  <a:gd name="connsiteY0" fmla="*/ 15875 h 34925"/>
                  <a:gd name="connsiteX1" fmla="*/ 120650 w 209550"/>
                  <a:gd name="connsiteY1" fmla="*/ 0 h 34925"/>
                  <a:gd name="connsiteX2" fmla="*/ 209550 w 209550"/>
                  <a:gd name="connsiteY2" fmla="*/ 34925 h 34925"/>
                  <a:gd name="connsiteX0" fmla="*/ 0 w 196850"/>
                  <a:gd name="connsiteY0" fmla="*/ 6959 h 35534"/>
                  <a:gd name="connsiteX1" fmla="*/ 107950 w 196850"/>
                  <a:gd name="connsiteY1" fmla="*/ 609 h 35534"/>
                  <a:gd name="connsiteX2" fmla="*/ 196850 w 196850"/>
                  <a:gd name="connsiteY2" fmla="*/ 35534 h 35534"/>
                  <a:gd name="connsiteX0" fmla="*/ 0 w 196850"/>
                  <a:gd name="connsiteY0" fmla="*/ 6350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  <a:gd name="connsiteX0" fmla="*/ 0 w 196850"/>
                  <a:gd name="connsiteY0" fmla="*/ 3175 h 34925"/>
                  <a:gd name="connsiteX1" fmla="*/ 107950 w 196850"/>
                  <a:gd name="connsiteY1" fmla="*/ 0 h 34925"/>
                  <a:gd name="connsiteX2" fmla="*/ 196850 w 196850"/>
                  <a:gd name="connsiteY2" fmla="*/ 34925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850" h="34925">
                    <a:moveTo>
                      <a:pt x="0" y="3175"/>
                    </a:moveTo>
                    <a:cubicBezTo>
                      <a:pt x="57150" y="-1058"/>
                      <a:pt x="44450" y="4233"/>
                      <a:pt x="107950" y="0"/>
                    </a:cubicBezTo>
                    <a:cubicBezTo>
                      <a:pt x="180975" y="15875"/>
                      <a:pt x="168275" y="19050"/>
                      <a:pt x="196850" y="34925"/>
                    </a:cubicBezTo>
                  </a:path>
                </a:pathLst>
              </a:custGeom>
              <a:noFill/>
              <a:ln w="19050">
                <a:solidFill>
                  <a:srgbClr val="4A23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601" name="자유형: 도형 3600">
              <a:extLst>
                <a:ext uri="{FF2B5EF4-FFF2-40B4-BE49-F238E27FC236}">
                  <a16:creationId xmlns:a16="http://schemas.microsoft.com/office/drawing/2014/main" id="{148000CE-51AB-4DA2-9074-EE8DCB337544}"/>
                </a:ext>
              </a:extLst>
            </p:cNvPr>
            <p:cNvSpPr/>
            <p:nvPr/>
          </p:nvSpPr>
          <p:spPr>
            <a:xfrm>
              <a:off x="9091541" y="4236581"/>
              <a:ext cx="657359" cy="321475"/>
            </a:xfrm>
            <a:custGeom>
              <a:avLst/>
              <a:gdLst>
                <a:gd name="connsiteX0" fmla="*/ 630856 w 2136870"/>
                <a:gd name="connsiteY0" fmla="*/ 0 h 1081366"/>
                <a:gd name="connsiteX1" fmla="*/ 1062085 w 2136870"/>
                <a:gd name="connsiteY1" fmla="*/ 0 h 1081366"/>
                <a:gd name="connsiteX2" fmla="*/ 1074785 w 2136870"/>
                <a:gd name="connsiteY2" fmla="*/ 0 h 1081366"/>
                <a:gd name="connsiteX3" fmla="*/ 1506014 w 2136870"/>
                <a:gd name="connsiteY3" fmla="*/ 0 h 1081366"/>
                <a:gd name="connsiteX4" fmla="*/ 1506014 w 2136870"/>
                <a:gd name="connsiteY4" fmla="*/ 159359 h 1081366"/>
                <a:gd name="connsiteX5" fmla="*/ 1506014 w 2136870"/>
                <a:gd name="connsiteY5" fmla="*/ 318719 h 1081366"/>
                <a:gd name="connsiteX6" fmla="*/ 2132067 w 2136870"/>
                <a:gd name="connsiteY6" fmla="*/ 865093 h 1081366"/>
                <a:gd name="connsiteX7" fmla="*/ 1995474 w 2136870"/>
                <a:gd name="connsiteY7" fmla="*/ 1081366 h 1081366"/>
                <a:gd name="connsiteX8" fmla="*/ 1074785 w 2136870"/>
                <a:gd name="connsiteY8" fmla="*/ 1081366 h 1081366"/>
                <a:gd name="connsiteX9" fmla="*/ 1062085 w 2136870"/>
                <a:gd name="connsiteY9" fmla="*/ 1081366 h 1081366"/>
                <a:gd name="connsiteX10" fmla="*/ 141396 w 2136870"/>
                <a:gd name="connsiteY10" fmla="*/ 1081366 h 1081366"/>
                <a:gd name="connsiteX11" fmla="*/ 4802 w 2136870"/>
                <a:gd name="connsiteY11" fmla="*/ 865093 h 1081366"/>
                <a:gd name="connsiteX12" fmla="*/ 630856 w 2136870"/>
                <a:gd name="connsiteY12" fmla="*/ 318719 h 1081366"/>
                <a:gd name="connsiteX13" fmla="*/ 630856 w 2136870"/>
                <a:gd name="connsiteY13" fmla="*/ 159359 h 1081366"/>
                <a:gd name="connsiteX14" fmla="*/ 630856 w 2136870"/>
                <a:gd name="connsiteY14" fmla="*/ 0 h 108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870" h="1081366">
                  <a:moveTo>
                    <a:pt x="630856" y="0"/>
                  </a:moveTo>
                  <a:lnTo>
                    <a:pt x="1062085" y="0"/>
                  </a:lnTo>
                  <a:lnTo>
                    <a:pt x="1074785" y="0"/>
                  </a:lnTo>
                  <a:lnTo>
                    <a:pt x="1506014" y="0"/>
                  </a:lnTo>
                  <a:cubicBezTo>
                    <a:pt x="1572690" y="15022"/>
                    <a:pt x="1604440" y="103062"/>
                    <a:pt x="1506014" y="159359"/>
                  </a:cubicBezTo>
                  <a:cubicBezTo>
                    <a:pt x="1506014" y="212480"/>
                    <a:pt x="1480613" y="224322"/>
                    <a:pt x="1506014" y="318719"/>
                  </a:cubicBezTo>
                  <a:cubicBezTo>
                    <a:pt x="1825822" y="656417"/>
                    <a:pt x="2091659" y="749645"/>
                    <a:pt x="2132067" y="865093"/>
                  </a:cubicBezTo>
                  <a:cubicBezTo>
                    <a:pt x="2150036" y="943532"/>
                    <a:pt x="2120380" y="1009276"/>
                    <a:pt x="1995474" y="1081366"/>
                  </a:cubicBezTo>
                  <a:lnTo>
                    <a:pt x="1074785" y="1081366"/>
                  </a:lnTo>
                  <a:lnTo>
                    <a:pt x="1062085" y="1081366"/>
                  </a:lnTo>
                  <a:lnTo>
                    <a:pt x="141396" y="1081366"/>
                  </a:lnTo>
                  <a:cubicBezTo>
                    <a:pt x="16490" y="1009276"/>
                    <a:pt x="-13166" y="943532"/>
                    <a:pt x="4802" y="865093"/>
                  </a:cubicBezTo>
                  <a:cubicBezTo>
                    <a:pt x="45210" y="749645"/>
                    <a:pt x="311048" y="656417"/>
                    <a:pt x="630856" y="318719"/>
                  </a:cubicBezTo>
                  <a:cubicBezTo>
                    <a:pt x="656257" y="224322"/>
                    <a:pt x="630856" y="212480"/>
                    <a:pt x="630856" y="159359"/>
                  </a:cubicBezTo>
                  <a:cubicBezTo>
                    <a:pt x="532430" y="103062"/>
                    <a:pt x="564180" y="15022"/>
                    <a:pt x="630856" y="0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060B14"/>
                </a:gs>
                <a:gs pos="0">
                  <a:srgbClr val="33589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3603" name="사다리꼴 3602">
              <a:extLst>
                <a:ext uri="{FF2B5EF4-FFF2-40B4-BE49-F238E27FC236}">
                  <a16:creationId xmlns:a16="http://schemas.microsoft.com/office/drawing/2014/main" id="{65F385E8-D81B-4C29-9212-BD72057335FB}"/>
                </a:ext>
              </a:extLst>
            </p:cNvPr>
            <p:cNvSpPr/>
            <p:nvPr/>
          </p:nvSpPr>
          <p:spPr>
            <a:xfrm rot="10800000">
              <a:off x="9271500" y="4265070"/>
              <a:ext cx="298743" cy="56898"/>
            </a:xfrm>
            <a:prstGeom prst="trapezoid">
              <a:avLst>
                <a:gd name="adj" fmla="val 38739"/>
              </a:avLst>
            </a:pr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4" name="사다리꼴 3603">
              <a:extLst>
                <a:ext uri="{FF2B5EF4-FFF2-40B4-BE49-F238E27FC236}">
                  <a16:creationId xmlns:a16="http://schemas.microsoft.com/office/drawing/2014/main" id="{1AD8AA9D-F191-4BE5-97EE-3B97233C5186}"/>
                </a:ext>
              </a:extLst>
            </p:cNvPr>
            <p:cNvSpPr/>
            <p:nvPr/>
          </p:nvSpPr>
          <p:spPr>
            <a:xfrm rot="10800000">
              <a:off x="9090524" y="4503195"/>
              <a:ext cx="657357" cy="108239"/>
            </a:xfrm>
            <a:custGeom>
              <a:avLst/>
              <a:gdLst>
                <a:gd name="connsiteX0" fmla="*/ 0 w 657357"/>
                <a:gd name="connsiteY0" fmla="*/ 45719 h 45719"/>
                <a:gd name="connsiteX1" fmla="*/ 17711 w 657357"/>
                <a:gd name="connsiteY1" fmla="*/ 0 h 45719"/>
                <a:gd name="connsiteX2" fmla="*/ 639646 w 657357"/>
                <a:gd name="connsiteY2" fmla="*/ 0 h 45719"/>
                <a:gd name="connsiteX3" fmla="*/ 657357 w 657357"/>
                <a:gd name="connsiteY3" fmla="*/ 45719 h 45719"/>
                <a:gd name="connsiteX4" fmla="*/ 0 w 657357"/>
                <a:gd name="connsiteY4" fmla="*/ 45719 h 45719"/>
                <a:gd name="connsiteX0" fmla="*/ 0 w 657357"/>
                <a:gd name="connsiteY0" fmla="*/ 71119 h 71119"/>
                <a:gd name="connsiteX1" fmla="*/ 17711 w 657357"/>
                <a:gd name="connsiteY1" fmla="*/ 25400 h 71119"/>
                <a:gd name="connsiteX2" fmla="*/ 639646 w 657357"/>
                <a:gd name="connsiteY2" fmla="*/ 25400 h 71119"/>
                <a:gd name="connsiteX3" fmla="*/ 657357 w 657357"/>
                <a:gd name="connsiteY3" fmla="*/ 71119 h 71119"/>
                <a:gd name="connsiteX4" fmla="*/ 0 w 657357"/>
                <a:gd name="connsiteY4" fmla="*/ 71119 h 71119"/>
                <a:gd name="connsiteX0" fmla="*/ 0 w 657357"/>
                <a:gd name="connsiteY0" fmla="*/ 94087 h 94087"/>
                <a:gd name="connsiteX1" fmla="*/ 17711 w 657357"/>
                <a:gd name="connsiteY1" fmla="*/ 48368 h 94087"/>
                <a:gd name="connsiteX2" fmla="*/ 639646 w 657357"/>
                <a:gd name="connsiteY2" fmla="*/ 48368 h 94087"/>
                <a:gd name="connsiteX3" fmla="*/ 657357 w 657357"/>
                <a:gd name="connsiteY3" fmla="*/ 94087 h 94087"/>
                <a:gd name="connsiteX4" fmla="*/ 0 w 657357"/>
                <a:gd name="connsiteY4" fmla="*/ 94087 h 94087"/>
                <a:gd name="connsiteX0" fmla="*/ 0 w 657357"/>
                <a:gd name="connsiteY0" fmla="*/ 90386 h 90386"/>
                <a:gd name="connsiteX1" fmla="*/ 17711 w 657357"/>
                <a:gd name="connsiteY1" fmla="*/ 44667 h 90386"/>
                <a:gd name="connsiteX2" fmla="*/ 639646 w 657357"/>
                <a:gd name="connsiteY2" fmla="*/ 44667 h 90386"/>
                <a:gd name="connsiteX3" fmla="*/ 657357 w 657357"/>
                <a:gd name="connsiteY3" fmla="*/ 90386 h 90386"/>
                <a:gd name="connsiteX4" fmla="*/ 0 w 657357"/>
                <a:gd name="connsiteY4" fmla="*/ 90386 h 90386"/>
                <a:gd name="connsiteX0" fmla="*/ 0 w 657357"/>
                <a:gd name="connsiteY0" fmla="*/ 99533 h 99533"/>
                <a:gd name="connsiteX1" fmla="*/ 17711 w 657357"/>
                <a:gd name="connsiteY1" fmla="*/ 53814 h 99533"/>
                <a:gd name="connsiteX2" fmla="*/ 639646 w 657357"/>
                <a:gd name="connsiteY2" fmla="*/ 53814 h 99533"/>
                <a:gd name="connsiteX3" fmla="*/ 657357 w 657357"/>
                <a:gd name="connsiteY3" fmla="*/ 99533 h 99533"/>
                <a:gd name="connsiteX4" fmla="*/ 0 w 657357"/>
                <a:gd name="connsiteY4" fmla="*/ 99533 h 99533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  <a:gd name="connsiteX0" fmla="*/ 0 w 657357"/>
                <a:gd name="connsiteY0" fmla="*/ 108239 h 108239"/>
                <a:gd name="connsiteX1" fmla="*/ 17711 w 657357"/>
                <a:gd name="connsiteY1" fmla="*/ 62520 h 108239"/>
                <a:gd name="connsiteX2" fmla="*/ 639646 w 657357"/>
                <a:gd name="connsiteY2" fmla="*/ 62520 h 108239"/>
                <a:gd name="connsiteX3" fmla="*/ 657357 w 657357"/>
                <a:gd name="connsiteY3" fmla="*/ 108239 h 108239"/>
                <a:gd name="connsiteX4" fmla="*/ 0 w 657357"/>
                <a:gd name="connsiteY4" fmla="*/ 108239 h 1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357" h="108239">
                  <a:moveTo>
                    <a:pt x="0" y="108239"/>
                  </a:moveTo>
                  <a:lnTo>
                    <a:pt x="17711" y="62520"/>
                  </a:lnTo>
                  <a:cubicBezTo>
                    <a:pt x="139298" y="-23205"/>
                    <a:pt x="503772" y="-18443"/>
                    <a:pt x="639646" y="62520"/>
                  </a:cubicBezTo>
                  <a:lnTo>
                    <a:pt x="657357" y="108239"/>
                  </a:lnTo>
                  <a:cubicBezTo>
                    <a:pt x="409663" y="74902"/>
                    <a:pt x="219119" y="79664"/>
                    <a:pt x="0" y="108239"/>
                  </a:cubicBezTo>
                  <a:close/>
                </a:path>
              </a:pathLst>
            </a:custGeom>
            <a:solidFill>
              <a:srgbClr val="0304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10" name="그룹 3609">
            <a:extLst>
              <a:ext uri="{FF2B5EF4-FFF2-40B4-BE49-F238E27FC236}">
                <a16:creationId xmlns:a16="http://schemas.microsoft.com/office/drawing/2014/main" id="{4765EF12-8552-43F4-A92A-12EBED86A7CD}"/>
              </a:ext>
            </a:extLst>
          </p:cNvPr>
          <p:cNvGrpSpPr/>
          <p:nvPr/>
        </p:nvGrpSpPr>
        <p:grpSpPr>
          <a:xfrm>
            <a:off x="2647613" y="10776252"/>
            <a:ext cx="2104677" cy="2950803"/>
            <a:chOff x="-8882614" y="2366486"/>
            <a:chExt cx="2104677" cy="2950803"/>
          </a:xfr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6AC6453-A34E-4D94-A1CB-2CD2B1EB167C}"/>
                </a:ext>
              </a:extLst>
            </p:cNvPr>
            <p:cNvSpPr/>
            <p:nvPr/>
          </p:nvSpPr>
          <p:spPr>
            <a:xfrm>
              <a:off x="-8328188" y="2547461"/>
              <a:ext cx="366770" cy="509587"/>
            </a:xfrm>
            <a:custGeom>
              <a:avLst/>
              <a:gdLst>
                <a:gd name="connsiteX0" fmla="*/ 14288 w 359569"/>
                <a:gd name="connsiteY0" fmla="*/ 100012 h 481012"/>
                <a:gd name="connsiteX1" fmla="*/ 0 w 359569"/>
                <a:gd name="connsiteY1" fmla="*/ 214312 h 481012"/>
                <a:gd name="connsiteX2" fmla="*/ 21432 w 359569"/>
                <a:gd name="connsiteY2" fmla="*/ 228600 h 481012"/>
                <a:gd name="connsiteX3" fmla="*/ 0 w 359569"/>
                <a:gd name="connsiteY3" fmla="*/ 307181 h 481012"/>
                <a:gd name="connsiteX4" fmla="*/ 30957 w 359569"/>
                <a:gd name="connsiteY4" fmla="*/ 319087 h 481012"/>
                <a:gd name="connsiteX5" fmla="*/ 38100 w 359569"/>
                <a:gd name="connsiteY5" fmla="*/ 347662 h 481012"/>
                <a:gd name="connsiteX6" fmla="*/ 52388 w 359569"/>
                <a:gd name="connsiteY6" fmla="*/ 359569 h 481012"/>
                <a:gd name="connsiteX7" fmla="*/ 45244 w 359569"/>
                <a:gd name="connsiteY7" fmla="*/ 385762 h 481012"/>
                <a:gd name="connsiteX8" fmla="*/ 64294 w 359569"/>
                <a:gd name="connsiteY8" fmla="*/ 395287 h 481012"/>
                <a:gd name="connsiteX9" fmla="*/ 66675 w 359569"/>
                <a:gd name="connsiteY9" fmla="*/ 428625 h 481012"/>
                <a:gd name="connsiteX10" fmla="*/ 95250 w 359569"/>
                <a:gd name="connsiteY10" fmla="*/ 431006 h 481012"/>
                <a:gd name="connsiteX11" fmla="*/ 178594 w 359569"/>
                <a:gd name="connsiteY11" fmla="*/ 442912 h 481012"/>
                <a:gd name="connsiteX12" fmla="*/ 221457 w 359569"/>
                <a:gd name="connsiteY12" fmla="*/ 481012 h 481012"/>
                <a:gd name="connsiteX13" fmla="*/ 252413 w 359569"/>
                <a:gd name="connsiteY13" fmla="*/ 426244 h 481012"/>
                <a:gd name="connsiteX14" fmla="*/ 333375 w 359569"/>
                <a:gd name="connsiteY14" fmla="*/ 330994 h 481012"/>
                <a:gd name="connsiteX15" fmla="*/ 333375 w 359569"/>
                <a:gd name="connsiteY15" fmla="*/ 292894 h 481012"/>
                <a:gd name="connsiteX16" fmla="*/ 359569 w 359569"/>
                <a:gd name="connsiteY16" fmla="*/ 190500 h 481012"/>
                <a:gd name="connsiteX17" fmla="*/ 359569 w 359569"/>
                <a:gd name="connsiteY17" fmla="*/ 107156 h 481012"/>
                <a:gd name="connsiteX18" fmla="*/ 247650 w 359569"/>
                <a:gd name="connsiteY18" fmla="*/ 2381 h 481012"/>
                <a:gd name="connsiteX19" fmla="*/ 95250 w 359569"/>
                <a:gd name="connsiteY19" fmla="*/ 0 h 481012"/>
                <a:gd name="connsiteX20" fmla="*/ 38100 w 359569"/>
                <a:gd name="connsiteY20" fmla="*/ 21431 h 481012"/>
                <a:gd name="connsiteX21" fmla="*/ 7144 w 359569"/>
                <a:gd name="connsiteY21" fmla="*/ 50006 h 481012"/>
                <a:gd name="connsiteX22" fmla="*/ 14288 w 359569"/>
                <a:gd name="connsiteY22" fmla="*/ 100012 h 481012"/>
                <a:gd name="connsiteX0" fmla="*/ 20133 w 365414"/>
                <a:gd name="connsiteY0" fmla="*/ 100012 h 481012"/>
                <a:gd name="connsiteX1" fmla="*/ 5845 w 365414"/>
                <a:gd name="connsiteY1" fmla="*/ 214312 h 481012"/>
                <a:gd name="connsiteX2" fmla="*/ 27277 w 365414"/>
                <a:gd name="connsiteY2" fmla="*/ 228600 h 481012"/>
                <a:gd name="connsiteX3" fmla="*/ 5845 w 365414"/>
                <a:gd name="connsiteY3" fmla="*/ 307181 h 481012"/>
                <a:gd name="connsiteX4" fmla="*/ 36802 w 365414"/>
                <a:gd name="connsiteY4" fmla="*/ 319087 h 481012"/>
                <a:gd name="connsiteX5" fmla="*/ 43945 w 365414"/>
                <a:gd name="connsiteY5" fmla="*/ 347662 h 481012"/>
                <a:gd name="connsiteX6" fmla="*/ 58233 w 365414"/>
                <a:gd name="connsiteY6" fmla="*/ 359569 h 481012"/>
                <a:gd name="connsiteX7" fmla="*/ 51089 w 365414"/>
                <a:gd name="connsiteY7" fmla="*/ 385762 h 481012"/>
                <a:gd name="connsiteX8" fmla="*/ 70139 w 365414"/>
                <a:gd name="connsiteY8" fmla="*/ 395287 h 481012"/>
                <a:gd name="connsiteX9" fmla="*/ 72520 w 365414"/>
                <a:gd name="connsiteY9" fmla="*/ 428625 h 481012"/>
                <a:gd name="connsiteX10" fmla="*/ 101095 w 365414"/>
                <a:gd name="connsiteY10" fmla="*/ 431006 h 481012"/>
                <a:gd name="connsiteX11" fmla="*/ 184439 w 365414"/>
                <a:gd name="connsiteY11" fmla="*/ 442912 h 481012"/>
                <a:gd name="connsiteX12" fmla="*/ 227302 w 365414"/>
                <a:gd name="connsiteY12" fmla="*/ 481012 h 481012"/>
                <a:gd name="connsiteX13" fmla="*/ 258258 w 365414"/>
                <a:gd name="connsiteY13" fmla="*/ 426244 h 481012"/>
                <a:gd name="connsiteX14" fmla="*/ 339220 w 365414"/>
                <a:gd name="connsiteY14" fmla="*/ 330994 h 481012"/>
                <a:gd name="connsiteX15" fmla="*/ 339220 w 365414"/>
                <a:gd name="connsiteY15" fmla="*/ 292894 h 481012"/>
                <a:gd name="connsiteX16" fmla="*/ 365414 w 365414"/>
                <a:gd name="connsiteY16" fmla="*/ 190500 h 481012"/>
                <a:gd name="connsiteX17" fmla="*/ 365414 w 365414"/>
                <a:gd name="connsiteY17" fmla="*/ 107156 h 481012"/>
                <a:gd name="connsiteX18" fmla="*/ 253495 w 365414"/>
                <a:gd name="connsiteY18" fmla="*/ 2381 h 481012"/>
                <a:gd name="connsiteX19" fmla="*/ 101095 w 365414"/>
                <a:gd name="connsiteY19" fmla="*/ 0 h 481012"/>
                <a:gd name="connsiteX20" fmla="*/ 43945 w 365414"/>
                <a:gd name="connsiteY20" fmla="*/ 21431 h 481012"/>
                <a:gd name="connsiteX21" fmla="*/ 12989 w 365414"/>
                <a:gd name="connsiteY21" fmla="*/ 50006 h 481012"/>
                <a:gd name="connsiteX22" fmla="*/ 20133 w 365414"/>
                <a:gd name="connsiteY22" fmla="*/ 100012 h 481012"/>
                <a:gd name="connsiteX0" fmla="*/ 17131 w 362412"/>
                <a:gd name="connsiteY0" fmla="*/ 100012 h 481012"/>
                <a:gd name="connsiteX1" fmla="*/ 2843 w 362412"/>
                <a:gd name="connsiteY1" fmla="*/ 214312 h 481012"/>
                <a:gd name="connsiteX2" fmla="*/ 24275 w 362412"/>
                <a:gd name="connsiteY2" fmla="*/ 228600 h 481012"/>
                <a:gd name="connsiteX3" fmla="*/ 2843 w 362412"/>
                <a:gd name="connsiteY3" fmla="*/ 307181 h 481012"/>
                <a:gd name="connsiteX4" fmla="*/ 33800 w 362412"/>
                <a:gd name="connsiteY4" fmla="*/ 319087 h 481012"/>
                <a:gd name="connsiteX5" fmla="*/ 40943 w 362412"/>
                <a:gd name="connsiteY5" fmla="*/ 347662 h 481012"/>
                <a:gd name="connsiteX6" fmla="*/ 55231 w 362412"/>
                <a:gd name="connsiteY6" fmla="*/ 359569 h 481012"/>
                <a:gd name="connsiteX7" fmla="*/ 48087 w 362412"/>
                <a:gd name="connsiteY7" fmla="*/ 385762 h 481012"/>
                <a:gd name="connsiteX8" fmla="*/ 67137 w 362412"/>
                <a:gd name="connsiteY8" fmla="*/ 395287 h 481012"/>
                <a:gd name="connsiteX9" fmla="*/ 69518 w 362412"/>
                <a:gd name="connsiteY9" fmla="*/ 428625 h 481012"/>
                <a:gd name="connsiteX10" fmla="*/ 98093 w 362412"/>
                <a:gd name="connsiteY10" fmla="*/ 431006 h 481012"/>
                <a:gd name="connsiteX11" fmla="*/ 181437 w 362412"/>
                <a:gd name="connsiteY11" fmla="*/ 442912 h 481012"/>
                <a:gd name="connsiteX12" fmla="*/ 224300 w 362412"/>
                <a:gd name="connsiteY12" fmla="*/ 481012 h 481012"/>
                <a:gd name="connsiteX13" fmla="*/ 255256 w 362412"/>
                <a:gd name="connsiteY13" fmla="*/ 426244 h 481012"/>
                <a:gd name="connsiteX14" fmla="*/ 336218 w 362412"/>
                <a:gd name="connsiteY14" fmla="*/ 330994 h 481012"/>
                <a:gd name="connsiteX15" fmla="*/ 336218 w 362412"/>
                <a:gd name="connsiteY15" fmla="*/ 292894 h 481012"/>
                <a:gd name="connsiteX16" fmla="*/ 362412 w 362412"/>
                <a:gd name="connsiteY16" fmla="*/ 190500 h 481012"/>
                <a:gd name="connsiteX17" fmla="*/ 362412 w 362412"/>
                <a:gd name="connsiteY17" fmla="*/ 107156 h 481012"/>
                <a:gd name="connsiteX18" fmla="*/ 250493 w 362412"/>
                <a:gd name="connsiteY18" fmla="*/ 2381 h 481012"/>
                <a:gd name="connsiteX19" fmla="*/ 98093 w 362412"/>
                <a:gd name="connsiteY19" fmla="*/ 0 h 481012"/>
                <a:gd name="connsiteX20" fmla="*/ 40943 w 362412"/>
                <a:gd name="connsiteY20" fmla="*/ 21431 h 481012"/>
                <a:gd name="connsiteX21" fmla="*/ 9987 w 362412"/>
                <a:gd name="connsiteY21" fmla="*/ 50006 h 481012"/>
                <a:gd name="connsiteX22" fmla="*/ 17131 w 362412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45301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7201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481012"/>
                <a:gd name="connsiteX1" fmla="*/ 7201 w 366770"/>
                <a:gd name="connsiteY1" fmla="*/ 214312 h 481012"/>
                <a:gd name="connsiteX2" fmla="*/ 28633 w 366770"/>
                <a:gd name="connsiteY2" fmla="*/ 228600 h 481012"/>
                <a:gd name="connsiteX3" fmla="*/ 2439 w 366770"/>
                <a:gd name="connsiteY3" fmla="*/ 307181 h 481012"/>
                <a:gd name="connsiteX4" fmla="*/ 38158 w 366770"/>
                <a:gd name="connsiteY4" fmla="*/ 319087 h 481012"/>
                <a:gd name="connsiteX5" fmla="*/ 33395 w 366770"/>
                <a:gd name="connsiteY5" fmla="*/ 347662 h 481012"/>
                <a:gd name="connsiteX6" fmla="*/ 59589 w 366770"/>
                <a:gd name="connsiteY6" fmla="*/ 359569 h 481012"/>
                <a:gd name="connsiteX7" fmla="*/ 52445 w 366770"/>
                <a:gd name="connsiteY7" fmla="*/ 385762 h 481012"/>
                <a:gd name="connsiteX8" fmla="*/ 71495 w 366770"/>
                <a:gd name="connsiteY8" fmla="*/ 395287 h 481012"/>
                <a:gd name="connsiteX9" fmla="*/ 73876 w 366770"/>
                <a:gd name="connsiteY9" fmla="*/ 428625 h 481012"/>
                <a:gd name="connsiteX10" fmla="*/ 102451 w 366770"/>
                <a:gd name="connsiteY10" fmla="*/ 431006 h 481012"/>
                <a:gd name="connsiteX11" fmla="*/ 185795 w 366770"/>
                <a:gd name="connsiteY11" fmla="*/ 442912 h 481012"/>
                <a:gd name="connsiteX12" fmla="*/ 228658 w 366770"/>
                <a:gd name="connsiteY12" fmla="*/ 481012 h 481012"/>
                <a:gd name="connsiteX13" fmla="*/ 259614 w 366770"/>
                <a:gd name="connsiteY13" fmla="*/ 426244 h 481012"/>
                <a:gd name="connsiteX14" fmla="*/ 340576 w 366770"/>
                <a:gd name="connsiteY14" fmla="*/ 330994 h 481012"/>
                <a:gd name="connsiteX15" fmla="*/ 340576 w 366770"/>
                <a:gd name="connsiteY15" fmla="*/ 292894 h 481012"/>
                <a:gd name="connsiteX16" fmla="*/ 366770 w 366770"/>
                <a:gd name="connsiteY16" fmla="*/ 190500 h 481012"/>
                <a:gd name="connsiteX17" fmla="*/ 366770 w 366770"/>
                <a:gd name="connsiteY17" fmla="*/ 107156 h 481012"/>
                <a:gd name="connsiteX18" fmla="*/ 254851 w 366770"/>
                <a:gd name="connsiteY18" fmla="*/ 2381 h 481012"/>
                <a:gd name="connsiteX19" fmla="*/ 102451 w 366770"/>
                <a:gd name="connsiteY19" fmla="*/ 0 h 481012"/>
                <a:gd name="connsiteX20" fmla="*/ 45301 w 366770"/>
                <a:gd name="connsiteY20" fmla="*/ 21431 h 481012"/>
                <a:gd name="connsiteX21" fmla="*/ 14345 w 366770"/>
                <a:gd name="connsiteY21" fmla="*/ 50006 h 481012"/>
                <a:gd name="connsiteX22" fmla="*/ 21489 w 366770"/>
                <a:gd name="connsiteY22" fmla="*/ 100012 h 481012"/>
                <a:gd name="connsiteX0" fmla="*/ 21489 w 366770"/>
                <a:gd name="connsiteY0" fmla="*/ 100012 h 509587"/>
                <a:gd name="connsiteX1" fmla="*/ 7201 w 366770"/>
                <a:gd name="connsiteY1" fmla="*/ 214312 h 509587"/>
                <a:gd name="connsiteX2" fmla="*/ 28633 w 366770"/>
                <a:gd name="connsiteY2" fmla="*/ 228600 h 509587"/>
                <a:gd name="connsiteX3" fmla="*/ 2439 w 366770"/>
                <a:gd name="connsiteY3" fmla="*/ 307181 h 509587"/>
                <a:gd name="connsiteX4" fmla="*/ 38158 w 366770"/>
                <a:gd name="connsiteY4" fmla="*/ 319087 h 509587"/>
                <a:gd name="connsiteX5" fmla="*/ 33395 w 366770"/>
                <a:gd name="connsiteY5" fmla="*/ 347662 h 509587"/>
                <a:gd name="connsiteX6" fmla="*/ 59589 w 366770"/>
                <a:gd name="connsiteY6" fmla="*/ 359569 h 509587"/>
                <a:gd name="connsiteX7" fmla="*/ 52445 w 366770"/>
                <a:gd name="connsiteY7" fmla="*/ 385762 h 509587"/>
                <a:gd name="connsiteX8" fmla="*/ 71495 w 366770"/>
                <a:gd name="connsiteY8" fmla="*/ 395287 h 509587"/>
                <a:gd name="connsiteX9" fmla="*/ 73876 w 366770"/>
                <a:gd name="connsiteY9" fmla="*/ 428625 h 509587"/>
                <a:gd name="connsiteX10" fmla="*/ 102451 w 366770"/>
                <a:gd name="connsiteY10" fmla="*/ 431006 h 509587"/>
                <a:gd name="connsiteX11" fmla="*/ 185795 w 366770"/>
                <a:gd name="connsiteY11" fmla="*/ 442912 h 509587"/>
                <a:gd name="connsiteX12" fmla="*/ 250090 w 366770"/>
                <a:gd name="connsiteY12" fmla="*/ 509587 h 509587"/>
                <a:gd name="connsiteX13" fmla="*/ 259614 w 366770"/>
                <a:gd name="connsiteY13" fmla="*/ 426244 h 509587"/>
                <a:gd name="connsiteX14" fmla="*/ 340576 w 366770"/>
                <a:gd name="connsiteY14" fmla="*/ 330994 h 509587"/>
                <a:gd name="connsiteX15" fmla="*/ 340576 w 366770"/>
                <a:gd name="connsiteY15" fmla="*/ 292894 h 509587"/>
                <a:gd name="connsiteX16" fmla="*/ 366770 w 366770"/>
                <a:gd name="connsiteY16" fmla="*/ 190500 h 509587"/>
                <a:gd name="connsiteX17" fmla="*/ 366770 w 366770"/>
                <a:gd name="connsiteY17" fmla="*/ 107156 h 509587"/>
                <a:gd name="connsiteX18" fmla="*/ 254851 w 366770"/>
                <a:gd name="connsiteY18" fmla="*/ 2381 h 509587"/>
                <a:gd name="connsiteX19" fmla="*/ 102451 w 366770"/>
                <a:gd name="connsiteY19" fmla="*/ 0 h 509587"/>
                <a:gd name="connsiteX20" fmla="*/ 45301 w 366770"/>
                <a:gd name="connsiteY20" fmla="*/ 21431 h 509587"/>
                <a:gd name="connsiteX21" fmla="*/ 14345 w 366770"/>
                <a:gd name="connsiteY21" fmla="*/ 50006 h 509587"/>
                <a:gd name="connsiteX22" fmla="*/ 21489 w 366770"/>
                <a:gd name="connsiteY22" fmla="*/ 100012 h 509587"/>
                <a:gd name="connsiteX0" fmla="*/ 21489 w 366770"/>
                <a:gd name="connsiteY0" fmla="*/ 100012 h 509587"/>
                <a:gd name="connsiteX1" fmla="*/ 7201 w 366770"/>
                <a:gd name="connsiteY1" fmla="*/ 214312 h 509587"/>
                <a:gd name="connsiteX2" fmla="*/ 28633 w 366770"/>
                <a:gd name="connsiteY2" fmla="*/ 228600 h 509587"/>
                <a:gd name="connsiteX3" fmla="*/ 2439 w 366770"/>
                <a:gd name="connsiteY3" fmla="*/ 307181 h 509587"/>
                <a:gd name="connsiteX4" fmla="*/ 38158 w 366770"/>
                <a:gd name="connsiteY4" fmla="*/ 319087 h 509587"/>
                <a:gd name="connsiteX5" fmla="*/ 33395 w 366770"/>
                <a:gd name="connsiteY5" fmla="*/ 347662 h 509587"/>
                <a:gd name="connsiteX6" fmla="*/ 59589 w 366770"/>
                <a:gd name="connsiteY6" fmla="*/ 359569 h 509587"/>
                <a:gd name="connsiteX7" fmla="*/ 52445 w 366770"/>
                <a:gd name="connsiteY7" fmla="*/ 385762 h 509587"/>
                <a:gd name="connsiteX8" fmla="*/ 71495 w 366770"/>
                <a:gd name="connsiteY8" fmla="*/ 395287 h 509587"/>
                <a:gd name="connsiteX9" fmla="*/ 73876 w 366770"/>
                <a:gd name="connsiteY9" fmla="*/ 428625 h 509587"/>
                <a:gd name="connsiteX10" fmla="*/ 102451 w 366770"/>
                <a:gd name="connsiteY10" fmla="*/ 431006 h 509587"/>
                <a:gd name="connsiteX11" fmla="*/ 185795 w 366770"/>
                <a:gd name="connsiteY11" fmla="*/ 442912 h 509587"/>
                <a:gd name="connsiteX12" fmla="*/ 250090 w 366770"/>
                <a:gd name="connsiteY12" fmla="*/ 509587 h 509587"/>
                <a:gd name="connsiteX13" fmla="*/ 259614 w 366770"/>
                <a:gd name="connsiteY13" fmla="*/ 426244 h 509587"/>
                <a:gd name="connsiteX14" fmla="*/ 340576 w 366770"/>
                <a:gd name="connsiteY14" fmla="*/ 330994 h 509587"/>
                <a:gd name="connsiteX15" fmla="*/ 323908 w 366770"/>
                <a:gd name="connsiteY15" fmla="*/ 292894 h 509587"/>
                <a:gd name="connsiteX16" fmla="*/ 366770 w 366770"/>
                <a:gd name="connsiteY16" fmla="*/ 190500 h 509587"/>
                <a:gd name="connsiteX17" fmla="*/ 366770 w 366770"/>
                <a:gd name="connsiteY17" fmla="*/ 107156 h 509587"/>
                <a:gd name="connsiteX18" fmla="*/ 254851 w 366770"/>
                <a:gd name="connsiteY18" fmla="*/ 2381 h 509587"/>
                <a:gd name="connsiteX19" fmla="*/ 102451 w 366770"/>
                <a:gd name="connsiteY19" fmla="*/ 0 h 509587"/>
                <a:gd name="connsiteX20" fmla="*/ 45301 w 366770"/>
                <a:gd name="connsiteY20" fmla="*/ 21431 h 509587"/>
                <a:gd name="connsiteX21" fmla="*/ 14345 w 366770"/>
                <a:gd name="connsiteY21" fmla="*/ 50006 h 509587"/>
                <a:gd name="connsiteX22" fmla="*/ 21489 w 366770"/>
                <a:gd name="connsiteY22" fmla="*/ 100012 h 5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6770" h="509587">
                  <a:moveTo>
                    <a:pt x="21489" y="100012"/>
                  </a:moveTo>
                  <a:cubicBezTo>
                    <a:pt x="-9469" y="145256"/>
                    <a:pt x="58" y="207169"/>
                    <a:pt x="7201" y="214312"/>
                  </a:cubicBezTo>
                  <a:lnTo>
                    <a:pt x="28633" y="228600"/>
                  </a:lnTo>
                  <a:cubicBezTo>
                    <a:pt x="11964" y="257175"/>
                    <a:pt x="14345" y="280987"/>
                    <a:pt x="2439" y="307181"/>
                  </a:cubicBezTo>
                  <a:lnTo>
                    <a:pt x="38158" y="319087"/>
                  </a:lnTo>
                  <a:lnTo>
                    <a:pt x="33395" y="347662"/>
                  </a:lnTo>
                  <a:lnTo>
                    <a:pt x="59589" y="359569"/>
                  </a:lnTo>
                  <a:lnTo>
                    <a:pt x="52445" y="385762"/>
                  </a:lnTo>
                  <a:lnTo>
                    <a:pt x="71495" y="395287"/>
                  </a:lnTo>
                  <a:lnTo>
                    <a:pt x="73876" y="428625"/>
                  </a:lnTo>
                  <a:lnTo>
                    <a:pt x="102451" y="431006"/>
                  </a:lnTo>
                  <a:lnTo>
                    <a:pt x="185795" y="442912"/>
                  </a:lnTo>
                  <a:lnTo>
                    <a:pt x="250090" y="509587"/>
                  </a:lnTo>
                  <a:lnTo>
                    <a:pt x="259614" y="426244"/>
                  </a:lnTo>
                  <a:lnTo>
                    <a:pt x="340576" y="330994"/>
                  </a:lnTo>
                  <a:lnTo>
                    <a:pt x="323908" y="292894"/>
                  </a:lnTo>
                  <a:cubicBezTo>
                    <a:pt x="332639" y="258763"/>
                    <a:pt x="341370" y="231775"/>
                    <a:pt x="366770" y="190500"/>
                  </a:cubicBezTo>
                  <a:lnTo>
                    <a:pt x="366770" y="107156"/>
                  </a:lnTo>
                  <a:cubicBezTo>
                    <a:pt x="336608" y="65088"/>
                    <a:pt x="323113" y="39688"/>
                    <a:pt x="254851" y="2381"/>
                  </a:cubicBezTo>
                  <a:lnTo>
                    <a:pt x="102451" y="0"/>
                  </a:lnTo>
                  <a:lnTo>
                    <a:pt x="45301" y="21431"/>
                  </a:lnTo>
                  <a:lnTo>
                    <a:pt x="14345" y="50006"/>
                  </a:lnTo>
                  <a:lnTo>
                    <a:pt x="21489" y="100012"/>
                  </a:lnTo>
                  <a:close/>
                </a:path>
              </a:pathLst>
            </a:custGeom>
            <a:gradFill>
              <a:gsLst>
                <a:gs pos="46000">
                  <a:srgbClr val="C19D6A"/>
                </a:gs>
                <a:gs pos="31000">
                  <a:srgbClr val="9A7640"/>
                </a:gs>
                <a:gs pos="90000">
                  <a:schemeClr val="bg1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18FF51E5-6455-47C2-8BA4-2AD587A0C1E9}"/>
                </a:ext>
              </a:extLst>
            </p:cNvPr>
            <p:cNvSpPr/>
            <p:nvPr/>
          </p:nvSpPr>
          <p:spPr>
            <a:xfrm>
              <a:off x="-8335274" y="2529998"/>
              <a:ext cx="385022" cy="334170"/>
            </a:xfrm>
            <a:custGeom>
              <a:avLst/>
              <a:gdLst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73831 w 376237"/>
                <a:gd name="connsiteY19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295275 w 376237"/>
                <a:gd name="connsiteY9" fmla="*/ 23813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19088"/>
                <a:gd name="connsiteX1" fmla="*/ 157162 w 376237"/>
                <a:gd name="connsiteY1" fmla="*/ 204788 h 319088"/>
                <a:gd name="connsiteX2" fmla="*/ 119062 w 376237"/>
                <a:gd name="connsiteY2" fmla="*/ 171450 h 319088"/>
                <a:gd name="connsiteX3" fmla="*/ 130969 w 376237"/>
                <a:gd name="connsiteY3" fmla="*/ 85725 h 319088"/>
                <a:gd name="connsiteX4" fmla="*/ 16669 w 376237"/>
                <a:gd name="connsiteY4" fmla="*/ 107157 h 319088"/>
                <a:gd name="connsiteX5" fmla="*/ 0 w 376237"/>
                <a:gd name="connsiteY5" fmla="*/ 61913 h 319088"/>
                <a:gd name="connsiteX6" fmla="*/ 11906 w 376237"/>
                <a:gd name="connsiteY6" fmla="*/ 35719 h 319088"/>
                <a:gd name="connsiteX7" fmla="*/ 114300 w 376237"/>
                <a:gd name="connsiteY7" fmla="*/ 7144 h 319088"/>
                <a:gd name="connsiteX8" fmla="*/ 240506 w 376237"/>
                <a:gd name="connsiteY8" fmla="*/ 0 h 319088"/>
                <a:gd name="connsiteX9" fmla="*/ 302418 w 376237"/>
                <a:gd name="connsiteY9" fmla="*/ 16669 h 319088"/>
                <a:gd name="connsiteX10" fmla="*/ 373856 w 376237"/>
                <a:gd name="connsiteY10" fmla="*/ 121444 h 319088"/>
                <a:gd name="connsiteX11" fmla="*/ 376237 w 376237"/>
                <a:gd name="connsiteY11" fmla="*/ 195263 h 319088"/>
                <a:gd name="connsiteX12" fmla="*/ 338137 w 376237"/>
                <a:gd name="connsiteY12" fmla="*/ 319088 h 319088"/>
                <a:gd name="connsiteX13" fmla="*/ 295275 w 376237"/>
                <a:gd name="connsiteY13" fmla="*/ 311944 h 319088"/>
                <a:gd name="connsiteX14" fmla="*/ 266700 w 376237"/>
                <a:gd name="connsiteY14" fmla="*/ 269082 h 319088"/>
                <a:gd name="connsiteX15" fmla="*/ 283369 w 376237"/>
                <a:gd name="connsiteY15" fmla="*/ 221457 h 319088"/>
                <a:gd name="connsiteX16" fmla="*/ 271462 w 376237"/>
                <a:gd name="connsiteY16" fmla="*/ 185738 h 319088"/>
                <a:gd name="connsiteX17" fmla="*/ 238125 w 376237"/>
                <a:gd name="connsiteY17" fmla="*/ 176213 h 319088"/>
                <a:gd name="connsiteX18" fmla="*/ 195262 w 376237"/>
                <a:gd name="connsiteY18" fmla="*/ 216694 h 319088"/>
                <a:gd name="connsiteX19" fmla="*/ 188119 w 376237"/>
                <a:gd name="connsiteY19" fmla="*/ 285750 h 319088"/>
                <a:gd name="connsiteX20" fmla="*/ 173831 w 376237"/>
                <a:gd name="connsiteY20" fmla="*/ 285750 h 319088"/>
                <a:gd name="connsiteX0" fmla="*/ 173831 w 376237"/>
                <a:gd name="connsiteY0" fmla="*/ 285750 h 321470"/>
                <a:gd name="connsiteX1" fmla="*/ 157162 w 376237"/>
                <a:gd name="connsiteY1" fmla="*/ 204788 h 321470"/>
                <a:gd name="connsiteX2" fmla="*/ 119062 w 376237"/>
                <a:gd name="connsiteY2" fmla="*/ 171450 h 321470"/>
                <a:gd name="connsiteX3" fmla="*/ 130969 w 376237"/>
                <a:gd name="connsiteY3" fmla="*/ 85725 h 321470"/>
                <a:gd name="connsiteX4" fmla="*/ 16669 w 376237"/>
                <a:gd name="connsiteY4" fmla="*/ 107157 h 321470"/>
                <a:gd name="connsiteX5" fmla="*/ 0 w 376237"/>
                <a:gd name="connsiteY5" fmla="*/ 61913 h 321470"/>
                <a:gd name="connsiteX6" fmla="*/ 11906 w 376237"/>
                <a:gd name="connsiteY6" fmla="*/ 35719 h 321470"/>
                <a:gd name="connsiteX7" fmla="*/ 114300 w 376237"/>
                <a:gd name="connsiteY7" fmla="*/ 7144 h 321470"/>
                <a:gd name="connsiteX8" fmla="*/ 240506 w 376237"/>
                <a:gd name="connsiteY8" fmla="*/ 0 h 321470"/>
                <a:gd name="connsiteX9" fmla="*/ 302418 w 376237"/>
                <a:gd name="connsiteY9" fmla="*/ 16669 h 321470"/>
                <a:gd name="connsiteX10" fmla="*/ 373856 w 376237"/>
                <a:gd name="connsiteY10" fmla="*/ 121444 h 321470"/>
                <a:gd name="connsiteX11" fmla="*/ 376237 w 376237"/>
                <a:gd name="connsiteY11" fmla="*/ 195263 h 321470"/>
                <a:gd name="connsiteX12" fmla="*/ 345281 w 376237"/>
                <a:gd name="connsiteY12" fmla="*/ 321470 h 321470"/>
                <a:gd name="connsiteX13" fmla="*/ 295275 w 376237"/>
                <a:gd name="connsiteY13" fmla="*/ 311944 h 321470"/>
                <a:gd name="connsiteX14" fmla="*/ 266700 w 376237"/>
                <a:gd name="connsiteY14" fmla="*/ 269082 h 321470"/>
                <a:gd name="connsiteX15" fmla="*/ 283369 w 376237"/>
                <a:gd name="connsiteY15" fmla="*/ 221457 h 321470"/>
                <a:gd name="connsiteX16" fmla="*/ 271462 w 376237"/>
                <a:gd name="connsiteY16" fmla="*/ 185738 h 321470"/>
                <a:gd name="connsiteX17" fmla="*/ 238125 w 376237"/>
                <a:gd name="connsiteY17" fmla="*/ 176213 h 321470"/>
                <a:gd name="connsiteX18" fmla="*/ 195262 w 376237"/>
                <a:gd name="connsiteY18" fmla="*/ 216694 h 321470"/>
                <a:gd name="connsiteX19" fmla="*/ 188119 w 376237"/>
                <a:gd name="connsiteY19" fmla="*/ 285750 h 321470"/>
                <a:gd name="connsiteX20" fmla="*/ 173831 w 376237"/>
                <a:gd name="connsiteY20" fmla="*/ 285750 h 321470"/>
                <a:gd name="connsiteX0" fmla="*/ 173831 w 376237"/>
                <a:gd name="connsiteY0" fmla="*/ 285750 h 321470"/>
                <a:gd name="connsiteX1" fmla="*/ 157162 w 376237"/>
                <a:gd name="connsiteY1" fmla="*/ 204788 h 321470"/>
                <a:gd name="connsiteX2" fmla="*/ 119062 w 376237"/>
                <a:gd name="connsiteY2" fmla="*/ 171450 h 321470"/>
                <a:gd name="connsiteX3" fmla="*/ 130969 w 376237"/>
                <a:gd name="connsiteY3" fmla="*/ 85725 h 321470"/>
                <a:gd name="connsiteX4" fmla="*/ 16669 w 376237"/>
                <a:gd name="connsiteY4" fmla="*/ 107157 h 321470"/>
                <a:gd name="connsiteX5" fmla="*/ 0 w 376237"/>
                <a:gd name="connsiteY5" fmla="*/ 61913 h 321470"/>
                <a:gd name="connsiteX6" fmla="*/ 11906 w 376237"/>
                <a:gd name="connsiteY6" fmla="*/ 35719 h 321470"/>
                <a:gd name="connsiteX7" fmla="*/ 114300 w 376237"/>
                <a:gd name="connsiteY7" fmla="*/ 7144 h 321470"/>
                <a:gd name="connsiteX8" fmla="*/ 240506 w 376237"/>
                <a:gd name="connsiteY8" fmla="*/ 0 h 321470"/>
                <a:gd name="connsiteX9" fmla="*/ 302418 w 376237"/>
                <a:gd name="connsiteY9" fmla="*/ 16669 h 321470"/>
                <a:gd name="connsiteX10" fmla="*/ 373856 w 376237"/>
                <a:gd name="connsiteY10" fmla="*/ 121444 h 321470"/>
                <a:gd name="connsiteX11" fmla="*/ 376237 w 376237"/>
                <a:gd name="connsiteY11" fmla="*/ 195263 h 321470"/>
                <a:gd name="connsiteX12" fmla="*/ 345281 w 376237"/>
                <a:gd name="connsiteY12" fmla="*/ 321470 h 321470"/>
                <a:gd name="connsiteX13" fmla="*/ 295275 w 376237"/>
                <a:gd name="connsiteY13" fmla="*/ 311944 h 321470"/>
                <a:gd name="connsiteX14" fmla="*/ 266700 w 376237"/>
                <a:gd name="connsiteY14" fmla="*/ 269082 h 321470"/>
                <a:gd name="connsiteX15" fmla="*/ 283369 w 376237"/>
                <a:gd name="connsiteY15" fmla="*/ 221457 h 321470"/>
                <a:gd name="connsiteX16" fmla="*/ 271462 w 376237"/>
                <a:gd name="connsiteY16" fmla="*/ 185738 h 321470"/>
                <a:gd name="connsiteX17" fmla="*/ 238125 w 376237"/>
                <a:gd name="connsiteY17" fmla="*/ 176213 h 321470"/>
                <a:gd name="connsiteX18" fmla="*/ 195262 w 376237"/>
                <a:gd name="connsiteY18" fmla="*/ 216694 h 321470"/>
                <a:gd name="connsiteX19" fmla="*/ 188119 w 376237"/>
                <a:gd name="connsiteY19" fmla="*/ 285750 h 321470"/>
                <a:gd name="connsiteX20" fmla="*/ 173831 w 376237"/>
                <a:gd name="connsiteY20" fmla="*/ 285750 h 32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6237" h="321470">
                  <a:moveTo>
                    <a:pt x="173831" y="285750"/>
                  </a:moveTo>
                  <a:lnTo>
                    <a:pt x="157162" y="204788"/>
                  </a:lnTo>
                  <a:lnTo>
                    <a:pt x="119062" y="171450"/>
                  </a:lnTo>
                  <a:lnTo>
                    <a:pt x="130969" y="85725"/>
                  </a:lnTo>
                  <a:lnTo>
                    <a:pt x="16669" y="107157"/>
                  </a:lnTo>
                  <a:lnTo>
                    <a:pt x="0" y="61913"/>
                  </a:lnTo>
                  <a:lnTo>
                    <a:pt x="11906" y="35719"/>
                  </a:lnTo>
                  <a:lnTo>
                    <a:pt x="114300" y="7144"/>
                  </a:lnTo>
                  <a:lnTo>
                    <a:pt x="240506" y="0"/>
                  </a:lnTo>
                  <a:lnTo>
                    <a:pt x="302418" y="16669"/>
                  </a:lnTo>
                  <a:cubicBezTo>
                    <a:pt x="328612" y="49213"/>
                    <a:pt x="354805" y="60325"/>
                    <a:pt x="373856" y="121444"/>
                  </a:cubicBezTo>
                  <a:cubicBezTo>
                    <a:pt x="374650" y="146050"/>
                    <a:pt x="375443" y="170657"/>
                    <a:pt x="376237" y="195263"/>
                  </a:cubicBezTo>
                  <a:cubicBezTo>
                    <a:pt x="344487" y="246063"/>
                    <a:pt x="339050" y="280195"/>
                    <a:pt x="345281" y="321470"/>
                  </a:cubicBezTo>
                  <a:lnTo>
                    <a:pt x="295275" y="311944"/>
                  </a:lnTo>
                  <a:lnTo>
                    <a:pt x="266700" y="269082"/>
                  </a:lnTo>
                  <a:lnTo>
                    <a:pt x="283369" y="221457"/>
                  </a:lnTo>
                  <a:lnTo>
                    <a:pt x="271462" y="185738"/>
                  </a:lnTo>
                  <a:lnTo>
                    <a:pt x="238125" y="176213"/>
                  </a:lnTo>
                  <a:lnTo>
                    <a:pt x="195262" y="216694"/>
                  </a:lnTo>
                  <a:cubicBezTo>
                    <a:pt x="192881" y="225425"/>
                    <a:pt x="190500" y="277019"/>
                    <a:pt x="188119" y="285750"/>
                  </a:cubicBezTo>
                  <a:lnTo>
                    <a:pt x="173831" y="285750"/>
                  </a:lnTo>
                  <a:close/>
                </a:path>
              </a:pathLst>
            </a:custGeom>
            <a:solidFill>
              <a:srgbClr val="181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F624A9-C707-496C-A849-7C5A36585BFC}"/>
                </a:ext>
              </a:extLst>
            </p:cNvPr>
            <p:cNvSpPr/>
            <p:nvPr/>
          </p:nvSpPr>
          <p:spPr>
            <a:xfrm>
              <a:off x="-8313843" y="2758673"/>
              <a:ext cx="69829" cy="28320"/>
            </a:xfrm>
            <a:custGeom>
              <a:avLst/>
              <a:gdLst>
                <a:gd name="connsiteX0" fmla="*/ 0 w 69829"/>
                <a:gd name="connsiteY0" fmla="*/ 5481 h 28320"/>
                <a:gd name="connsiteX1" fmla="*/ 0 w 69829"/>
                <a:gd name="connsiteY1" fmla="*/ 5481 h 28320"/>
                <a:gd name="connsiteX2" fmla="*/ 54769 w 69829"/>
                <a:gd name="connsiteY2" fmla="*/ 3100 h 28320"/>
                <a:gd name="connsiteX3" fmla="*/ 59531 w 69829"/>
                <a:gd name="connsiteY3" fmla="*/ 10244 h 28320"/>
                <a:gd name="connsiteX4" fmla="*/ 66675 w 69829"/>
                <a:gd name="connsiteY4" fmla="*/ 15006 h 28320"/>
                <a:gd name="connsiteX5" fmla="*/ 69056 w 69829"/>
                <a:gd name="connsiteY5" fmla="*/ 22150 h 28320"/>
                <a:gd name="connsiteX6" fmla="*/ 21431 w 69829"/>
                <a:gd name="connsiteY6" fmla="*/ 19769 h 28320"/>
                <a:gd name="connsiteX7" fmla="*/ 0 w 69829"/>
                <a:gd name="connsiteY7" fmla="*/ 5481 h 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29" h="28320">
                  <a:moveTo>
                    <a:pt x="0" y="5481"/>
                  </a:moveTo>
                  <a:lnTo>
                    <a:pt x="0" y="5481"/>
                  </a:lnTo>
                  <a:cubicBezTo>
                    <a:pt x="21548" y="1172"/>
                    <a:pt x="31612" y="-3075"/>
                    <a:pt x="54769" y="3100"/>
                  </a:cubicBezTo>
                  <a:cubicBezTo>
                    <a:pt x="57534" y="3837"/>
                    <a:pt x="57507" y="8220"/>
                    <a:pt x="59531" y="10244"/>
                  </a:cubicBezTo>
                  <a:cubicBezTo>
                    <a:pt x="61555" y="12268"/>
                    <a:pt x="64294" y="13419"/>
                    <a:pt x="66675" y="15006"/>
                  </a:cubicBezTo>
                  <a:cubicBezTo>
                    <a:pt x="67469" y="17387"/>
                    <a:pt x="71491" y="21541"/>
                    <a:pt x="69056" y="22150"/>
                  </a:cubicBezTo>
                  <a:cubicBezTo>
                    <a:pt x="34758" y="30725"/>
                    <a:pt x="37908" y="30752"/>
                    <a:pt x="21431" y="19769"/>
                  </a:cubicBezTo>
                  <a:cubicBezTo>
                    <a:pt x="15348" y="10644"/>
                    <a:pt x="3572" y="7862"/>
                    <a:pt x="0" y="5481"/>
                  </a:cubicBezTo>
                  <a:close/>
                </a:path>
              </a:pathLst>
            </a:custGeom>
            <a:solidFill>
              <a:srgbClr val="4C3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7825C02-9F3D-4341-8A35-836B43767CB2}"/>
                </a:ext>
              </a:extLst>
            </p:cNvPr>
            <p:cNvSpPr/>
            <p:nvPr/>
          </p:nvSpPr>
          <p:spPr>
            <a:xfrm>
              <a:off x="-8211449" y="293084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9959B589-6B61-43D5-AD25-892ECE8928A8}"/>
                </a:ext>
              </a:extLst>
            </p:cNvPr>
            <p:cNvSpPr/>
            <p:nvPr/>
          </p:nvSpPr>
          <p:spPr>
            <a:xfrm>
              <a:off x="-8194780" y="2914173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8A599F3D-E9D3-4B2F-8029-E79F713B1E91}"/>
                </a:ext>
              </a:extLst>
            </p:cNvPr>
            <p:cNvSpPr/>
            <p:nvPr/>
          </p:nvSpPr>
          <p:spPr>
            <a:xfrm>
              <a:off x="-8175730" y="2897504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FAA9E332-6AD1-4E29-84C6-3932A9595F01}"/>
                </a:ext>
              </a:extLst>
            </p:cNvPr>
            <p:cNvSpPr/>
            <p:nvPr/>
          </p:nvSpPr>
          <p:spPr>
            <a:xfrm>
              <a:off x="-8159062" y="287369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A3D9DFC6-A30B-46AF-A3B2-A69263EE631B}"/>
                </a:ext>
              </a:extLst>
            </p:cNvPr>
            <p:cNvSpPr/>
            <p:nvPr/>
          </p:nvSpPr>
          <p:spPr>
            <a:xfrm>
              <a:off x="-8137869" y="285830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52EF5FA6-5E10-452F-94B3-ED389CE79471}"/>
                </a:ext>
              </a:extLst>
            </p:cNvPr>
            <p:cNvSpPr/>
            <p:nvPr/>
          </p:nvSpPr>
          <p:spPr>
            <a:xfrm>
              <a:off x="-8116199" y="2822172"/>
              <a:ext cx="2484" cy="54769"/>
            </a:xfrm>
            <a:custGeom>
              <a:avLst/>
              <a:gdLst>
                <a:gd name="connsiteX0" fmla="*/ 0 w 2484"/>
                <a:gd name="connsiteY0" fmla="*/ 0 h 54769"/>
                <a:gd name="connsiteX1" fmla="*/ 2381 w 2484"/>
                <a:gd name="connsiteY1" fmla="*/ 54769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" h="54769">
                  <a:moveTo>
                    <a:pt x="0" y="0"/>
                  </a:moveTo>
                  <a:cubicBezTo>
                    <a:pt x="3243" y="35680"/>
                    <a:pt x="2381" y="17427"/>
                    <a:pt x="2381" y="54769"/>
                  </a:cubicBezTo>
                </a:path>
              </a:pathLst>
            </a:custGeom>
            <a:noFill/>
            <a:ln w="6350">
              <a:solidFill>
                <a:srgbClr val="371F0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F8AFC4-F122-4BF9-B0D9-D6A027EB12CE}"/>
                </a:ext>
              </a:extLst>
            </p:cNvPr>
            <p:cNvSpPr/>
            <p:nvPr/>
          </p:nvSpPr>
          <p:spPr>
            <a:xfrm>
              <a:off x="-7416112" y="2366486"/>
              <a:ext cx="638175" cy="485775"/>
            </a:xfrm>
            <a:custGeom>
              <a:avLst/>
              <a:gdLst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31006 w 604837"/>
                <a:gd name="connsiteY11" fmla="*/ 90487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5787 w 604837"/>
                <a:gd name="connsiteY8" fmla="*/ 57150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7669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409575 w 604837"/>
                <a:gd name="connsiteY14" fmla="*/ 142875 h 485775"/>
                <a:gd name="connsiteX15" fmla="*/ 395287 w 604837"/>
                <a:gd name="connsiteY15" fmla="*/ 161925 h 485775"/>
                <a:gd name="connsiteX16" fmla="*/ 302419 w 604837"/>
                <a:gd name="connsiteY16" fmla="*/ 159544 h 485775"/>
                <a:gd name="connsiteX17" fmla="*/ 311944 w 604837"/>
                <a:gd name="connsiteY17" fmla="*/ 169069 h 485775"/>
                <a:gd name="connsiteX18" fmla="*/ 107156 w 604837"/>
                <a:gd name="connsiteY18" fmla="*/ 473869 h 485775"/>
                <a:gd name="connsiteX19" fmla="*/ 61912 w 604837"/>
                <a:gd name="connsiteY19" fmla="*/ 485775 h 485775"/>
                <a:gd name="connsiteX20" fmla="*/ 0 w 604837"/>
                <a:gd name="connsiteY20" fmla="*/ 373856 h 485775"/>
                <a:gd name="connsiteX0" fmla="*/ 0 w 604837"/>
                <a:gd name="connsiteY0" fmla="*/ 373856 h 485775"/>
                <a:gd name="connsiteX1" fmla="*/ 61912 w 604837"/>
                <a:gd name="connsiteY1" fmla="*/ 283369 h 485775"/>
                <a:gd name="connsiteX2" fmla="*/ 261937 w 604837"/>
                <a:gd name="connsiteY2" fmla="*/ 90487 h 485775"/>
                <a:gd name="connsiteX3" fmla="*/ 378619 w 604837"/>
                <a:gd name="connsiteY3" fmla="*/ 40481 h 485775"/>
                <a:gd name="connsiteX4" fmla="*/ 504825 w 604837"/>
                <a:gd name="connsiteY4" fmla="*/ 33337 h 485775"/>
                <a:gd name="connsiteX5" fmla="*/ 592931 w 604837"/>
                <a:gd name="connsiteY5" fmla="*/ 0 h 485775"/>
                <a:gd name="connsiteX6" fmla="*/ 604837 w 604837"/>
                <a:gd name="connsiteY6" fmla="*/ 14287 h 485775"/>
                <a:gd name="connsiteX7" fmla="*/ 583406 w 604837"/>
                <a:gd name="connsiteY7" fmla="*/ 35719 h 485775"/>
                <a:gd name="connsiteX8" fmla="*/ 581024 w 604837"/>
                <a:gd name="connsiteY8" fmla="*/ 52387 h 485775"/>
                <a:gd name="connsiteX9" fmla="*/ 554831 w 604837"/>
                <a:gd name="connsiteY9" fmla="*/ 57150 h 485775"/>
                <a:gd name="connsiteX10" fmla="*/ 547687 w 604837"/>
                <a:gd name="connsiteY10" fmla="*/ 78581 h 485775"/>
                <a:gd name="connsiteX11" fmla="*/ 469106 w 604837"/>
                <a:gd name="connsiteY11" fmla="*/ 95250 h 485775"/>
                <a:gd name="connsiteX12" fmla="*/ 476250 w 604837"/>
                <a:gd name="connsiteY12" fmla="*/ 100012 h 485775"/>
                <a:gd name="connsiteX13" fmla="*/ 478631 w 604837"/>
                <a:gd name="connsiteY13" fmla="*/ 133350 h 485775"/>
                <a:gd name="connsiteX14" fmla="*/ 395287 w 604837"/>
                <a:gd name="connsiteY14" fmla="*/ 161925 h 485775"/>
                <a:gd name="connsiteX15" fmla="*/ 302419 w 604837"/>
                <a:gd name="connsiteY15" fmla="*/ 159544 h 485775"/>
                <a:gd name="connsiteX16" fmla="*/ 311944 w 604837"/>
                <a:gd name="connsiteY16" fmla="*/ 169069 h 485775"/>
                <a:gd name="connsiteX17" fmla="*/ 107156 w 604837"/>
                <a:gd name="connsiteY17" fmla="*/ 473869 h 485775"/>
                <a:gd name="connsiteX18" fmla="*/ 61912 w 604837"/>
                <a:gd name="connsiteY18" fmla="*/ 485775 h 485775"/>
                <a:gd name="connsiteX19" fmla="*/ 0 w 604837"/>
                <a:gd name="connsiteY19" fmla="*/ 373856 h 485775"/>
                <a:gd name="connsiteX0" fmla="*/ 0 w 614362"/>
                <a:gd name="connsiteY0" fmla="*/ 397669 h 485775"/>
                <a:gd name="connsiteX1" fmla="*/ 71437 w 614362"/>
                <a:gd name="connsiteY1" fmla="*/ 283369 h 485775"/>
                <a:gd name="connsiteX2" fmla="*/ 271462 w 614362"/>
                <a:gd name="connsiteY2" fmla="*/ 90487 h 485775"/>
                <a:gd name="connsiteX3" fmla="*/ 388144 w 614362"/>
                <a:gd name="connsiteY3" fmla="*/ 40481 h 485775"/>
                <a:gd name="connsiteX4" fmla="*/ 514350 w 614362"/>
                <a:gd name="connsiteY4" fmla="*/ 33337 h 485775"/>
                <a:gd name="connsiteX5" fmla="*/ 602456 w 614362"/>
                <a:gd name="connsiteY5" fmla="*/ 0 h 485775"/>
                <a:gd name="connsiteX6" fmla="*/ 614362 w 614362"/>
                <a:gd name="connsiteY6" fmla="*/ 14287 h 485775"/>
                <a:gd name="connsiteX7" fmla="*/ 592931 w 614362"/>
                <a:gd name="connsiteY7" fmla="*/ 35719 h 485775"/>
                <a:gd name="connsiteX8" fmla="*/ 590549 w 614362"/>
                <a:gd name="connsiteY8" fmla="*/ 52387 h 485775"/>
                <a:gd name="connsiteX9" fmla="*/ 564356 w 614362"/>
                <a:gd name="connsiteY9" fmla="*/ 57150 h 485775"/>
                <a:gd name="connsiteX10" fmla="*/ 557212 w 614362"/>
                <a:gd name="connsiteY10" fmla="*/ 78581 h 485775"/>
                <a:gd name="connsiteX11" fmla="*/ 478631 w 614362"/>
                <a:gd name="connsiteY11" fmla="*/ 95250 h 485775"/>
                <a:gd name="connsiteX12" fmla="*/ 485775 w 614362"/>
                <a:gd name="connsiteY12" fmla="*/ 100012 h 485775"/>
                <a:gd name="connsiteX13" fmla="*/ 488156 w 614362"/>
                <a:gd name="connsiteY13" fmla="*/ 133350 h 485775"/>
                <a:gd name="connsiteX14" fmla="*/ 404812 w 614362"/>
                <a:gd name="connsiteY14" fmla="*/ 161925 h 485775"/>
                <a:gd name="connsiteX15" fmla="*/ 311944 w 614362"/>
                <a:gd name="connsiteY15" fmla="*/ 159544 h 485775"/>
                <a:gd name="connsiteX16" fmla="*/ 321469 w 614362"/>
                <a:gd name="connsiteY16" fmla="*/ 169069 h 485775"/>
                <a:gd name="connsiteX17" fmla="*/ 116681 w 614362"/>
                <a:gd name="connsiteY17" fmla="*/ 473869 h 485775"/>
                <a:gd name="connsiteX18" fmla="*/ 71437 w 614362"/>
                <a:gd name="connsiteY18" fmla="*/ 485775 h 485775"/>
                <a:gd name="connsiteX19" fmla="*/ 0 w 614362"/>
                <a:gd name="connsiteY19" fmla="*/ 397669 h 485775"/>
                <a:gd name="connsiteX0" fmla="*/ 0 w 628650"/>
                <a:gd name="connsiteY0" fmla="*/ 397669 h 485775"/>
                <a:gd name="connsiteX1" fmla="*/ 85725 w 628650"/>
                <a:gd name="connsiteY1" fmla="*/ 283369 h 485775"/>
                <a:gd name="connsiteX2" fmla="*/ 285750 w 628650"/>
                <a:gd name="connsiteY2" fmla="*/ 90487 h 485775"/>
                <a:gd name="connsiteX3" fmla="*/ 402432 w 628650"/>
                <a:gd name="connsiteY3" fmla="*/ 40481 h 485775"/>
                <a:gd name="connsiteX4" fmla="*/ 528638 w 628650"/>
                <a:gd name="connsiteY4" fmla="*/ 33337 h 485775"/>
                <a:gd name="connsiteX5" fmla="*/ 616744 w 628650"/>
                <a:gd name="connsiteY5" fmla="*/ 0 h 485775"/>
                <a:gd name="connsiteX6" fmla="*/ 628650 w 628650"/>
                <a:gd name="connsiteY6" fmla="*/ 14287 h 485775"/>
                <a:gd name="connsiteX7" fmla="*/ 607219 w 628650"/>
                <a:gd name="connsiteY7" fmla="*/ 35719 h 485775"/>
                <a:gd name="connsiteX8" fmla="*/ 604837 w 628650"/>
                <a:gd name="connsiteY8" fmla="*/ 52387 h 485775"/>
                <a:gd name="connsiteX9" fmla="*/ 578644 w 628650"/>
                <a:gd name="connsiteY9" fmla="*/ 57150 h 485775"/>
                <a:gd name="connsiteX10" fmla="*/ 571500 w 628650"/>
                <a:gd name="connsiteY10" fmla="*/ 78581 h 485775"/>
                <a:gd name="connsiteX11" fmla="*/ 492919 w 628650"/>
                <a:gd name="connsiteY11" fmla="*/ 95250 h 485775"/>
                <a:gd name="connsiteX12" fmla="*/ 500063 w 628650"/>
                <a:gd name="connsiteY12" fmla="*/ 100012 h 485775"/>
                <a:gd name="connsiteX13" fmla="*/ 502444 w 628650"/>
                <a:gd name="connsiteY13" fmla="*/ 133350 h 485775"/>
                <a:gd name="connsiteX14" fmla="*/ 419100 w 628650"/>
                <a:gd name="connsiteY14" fmla="*/ 161925 h 485775"/>
                <a:gd name="connsiteX15" fmla="*/ 326232 w 628650"/>
                <a:gd name="connsiteY15" fmla="*/ 159544 h 485775"/>
                <a:gd name="connsiteX16" fmla="*/ 335757 w 628650"/>
                <a:gd name="connsiteY16" fmla="*/ 169069 h 485775"/>
                <a:gd name="connsiteX17" fmla="*/ 130969 w 628650"/>
                <a:gd name="connsiteY17" fmla="*/ 473869 h 485775"/>
                <a:gd name="connsiteX18" fmla="*/ 85725 w 628650"/>
                <a:gd name="connsiteY18" fmla="*/ 485775 h 485775"/>
                <a:gd name="connsiteX19" fmla="*/ 0 w 628650"/>
                <a:gd name="connsiteY19" fmla="*/ 397669 h 485775"/>
                <a:gd name="connsiteX0" fmla="*/ 0 w 647700"/>
                <a:gd name="connsiteY0" fmla="*/ 390526 h 485775"/>
                <a:gd name="connsiteX1" fmla="*/ 104775 w 647700"/>
                <a:gd name="connsiteY1" fmla="*/ 283369 h 485775"/>
                <a:gd name="connsiteX2" fmla="*/ 304800 w 647700"/>
                <a:gd name="connsiteY2" fmla="*/ 90487 h 485775"/>
                <a:gd name="connsiteX3" fmla="*/ 421482 w 647700"/>
                <a:gd name="connsiteY3" fmla="*/ 40481 h 485775"/>
                <a:gd name="connsiteX4" fmla="*/ 547688 w 647700"/>
                <a:gd name="connsiteY4" fmla="*/ 33337 h 485775"/>
                <a:gd name="connsiteX5" fmla="*/ 635794 w 647700"/>
                <a:gd name="connsiteY5" fmla="*/ 0 h 485775"/>
                <a:gd name="connsiteX6" fmla="*/ 647700 w 647700"/>
                <a:gd name="connsiteY6" fmla="*/ 14287 h 485775"/>
                <a:gd name="connsiteX7" fmla="*/ 626269 w 647700"/>
                <a:gd name="connsiteY7" fmla="*/ 35719 h 485775"/>
                <a:gd name="connsiteX8" fmla="*/ 623887 w 647700"/>
                <a:gd name="connsiteY8" fmla="*/ 52387 h 485775"/>
                <a:gd name="connsiteX9" fmla="*/ 597694 w 647700"/>
                <a:gd name="connsiteY9" fmla="*/ 57150 h 485775"/>
                <a:gd name="connsiteX10" fmla="*/ 590550 w 647700"/>
                <a:gd name="connsiteY10" fmla="*/ 78581 h 485775"/>
                <a:gd name="connsiteX11" fmla="*/ 511969 w 647700"/>
                <a:gd name="connsiteY11" fmla="*/ 95250 h 485775"/>
                <a:gd name="connsiteX12" fmla="*/ 519113 w 647700"/>
                <a:gd name="connsiteY12" fmla="*/ 100012 h 485775"/>
                <a:gd name="connsiteX13" fmla="*/ 521494 w 647700"/>
                <a:gd name="connsiteY13" fmla="*/ 133350 h 485775"/>
                <a:gd name="connsiteX14" fmla="*/ 438150 w 647700"/>
                <a:gd name="connsiteY14" fmla="*/ 161925 h 485775"/>
                <a:gd name="connsiteX15" fmla="*/ 345282 w 647700"/>
                <a:gd name="connsiteY15" fmla="*/ 159544 h 485775"/>
                <a:gd name="connsiteX16" fmla="*/ 354807 w 647700"/>
                <a:gd name="connsiteY16" fmla="*/ 169069 h 485775"/>
                <a:gd name="connsiteX17" fmla="*/ 150019 w 647700"/>
                <a:gd name="connsiteY17" fmla="*/ 473869 h 485775"/>
                <a:gd name="connsiteX18" fmla="*/ 104775 w 647700"/>
                <a:gd name="connsiteY18" fmla="*/ 485775 h 485775"/>
                <a:gd name="connsiteX19" fmla="*/ 0 w 647700"/>
                <a:gd name="connsiteY19" fmla="*/ 390526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5282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5282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0481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52388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11969 w 638175"/>
                <a:gd name="connsiteY13" fmla="*/ 133350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00012 h 485775"/>
                <a:gd name="connsiteX13" fmla="*/ 509588 w 638175"/>
                <a:gd name="connsiteY13" fmla="*/ 121444 h 485775"/>
                <a:gd name="connsiteX14" fmla="*/ 428625 w 638175"/>
                <a:gd name="connsiteY14" fmla="*/ 161925 h 485775"/>
                <a:gd name="connsiteX15" fmla="*/ 335757 w 638175"/>
                <a:gd name="connsiteY15" fmla="*/ 159544 h 485775"/>
                <a:gd name="connsiteX16" fmla="*/ 340520 w 638175"/>
                <a:gd name="connsiteY16" fmla="*/ 169069 h 485775"/>
                <a:gd name="connsiteX17" fmla="*/ 140494 w 638175"/>
                <a:gd name="connsiteY17" fmla="*/ 473869 h 485775"/>
                <a:gd name="connsiteX18" fmla="*/ 95250 w 638175"/>
                <a:gd name="connsiteY18" fmla="*/ 485775 h 485775"/>
                <a:gd name="connsiteX19" fmla="*/ 0 w 638175"/>
                <a:gd name="connsiteY19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2444 w 638175"/>
                <a:gd name="connsiteY11" fmla="*/ 95250 h 485775"/>
                <a:gd name="connsiteX12" fmla="*/ 509588 w 638175"/>
                <a:gd name="connsiteY12" fmla="*/ 121444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9588 w 638175"/>
                <a:gd name="connsiteY11" fmla="*/ 95250 h 485775"/>
                <a:gd name="connsiteX12" fmla="*/ 509588 w 638175"/>
                <a:gd name="connsiteY12" fmla="*/ 121444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09588 w 638175"/>
                <a:gd name="connsiteY11" fmla="*/ 95250 h 485775"/>
                <a:gd name="connsiteX12" fmla="*/ 509588 w 638175"/>
                <a:gd name="connsiteY12" fmla="*/ 130969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  <a:gd name="connsiteX0" fmla="*/ 0 w 638175"/>
                <a:gd name="connsiteY0" fmla="*/ 392907 h 485775"/>
                <a:gd name="connsiteX1" fmla="*/ 95250 w 638175"/>
                <a:gd name="connsiteY1" fmla="*/ 283369 h 485775"/>
                <a:gd name="connsiteX2" fmla="*/ 295275 w 638175"/>
                <a:gd name="connsiteY2" fmla="*/ 90487 h 485775"/>
                <a:gd name="connsiteX3" fmla="*/ 411957 w 638175"/>
                <a:gd name="connsiteY3" fmla="*/ 42863 h 485775"/>
                <a:gd name="connsiteX4" fmla="*/ 538163 w 638175"/>
                <a:gd name="connsiteY4" fmla="*/ 33337 h 485775"/>
                <a:gd name="connsiteX5" fmla="*/ 626269 w 638175"/>
                <a:gd name="connsiteY5" fmla="*/ 0 h 485775"/>
                <a:gd name="connsiteX6" fmla="*/ 638175 w 638175"/>
                <a:gd name="connsiteY6" fmla="*/ 14287 h 485775"/>
                <a:gd name="connsiteX7" fmla="*/ 616744 w 638175"/>
                <a:gd name="connsiteY7" fmla="*/ 35719 h 485775"/>
                <a:gd name="connsiteX8" fmla="*/ 614362 w 638175"/>
                <a:gd name="connsiteY8" fmla="*/ 52387 h 485775"/>
                <a:gd name="connsiteX9" fmla="*/ 588169 w 638175"/>
                <a:gd name="connsiteY9" fmla="*/ 57150 h 485775"/>
                <a:gd name="connsiteX10" fmla="*/ 581025 w 638175"/>
                <a:gd name="connsiteY10" fmla="*/ 78581 h 485775"/>
                <a:gd name="connsiteX11" fmla="*/ 519113 w 638175"/>
                <a:gd name="connsiteY11" fmla="*/ 100012 h 485775"/>
                <a:gd name="connsiteX12" fmla="*/ 509588 w 638175"/>
                <a:gd name="connsiteY12" fmla="*/ 130969 h 485775"/>
                <a:gd name="connsiteX13" fmla="*/ 428625 w 638175"/>
                <a:gd name="connsiteY13" fmla="*/ 161925 h 485775"/>
                <a:gd name="connsiteX14" fmla="*/ 335757 w 638175"/>
                <a:gd name="connsiteY14" fmla="*/ 159544 h 485775"/>
                <a:gd name="connsiteX15" fmla="*/ 340520 w 638175"/>
                <a:gd name="connsiteY15" fmla="*/ 169069 h 485775"/>
                <a:gd name="connsiteX16" fmla="*/ 140494 w 638175"/>
                <a:gd name="connsiteY16" fmla="*/ 473869 h 485775"/>
                <a:gd name="connsiteX17" fmla="*/ 95250 w 638175"/>
                <a:gd name="connsiteY17" fmla="*/ 485775 h 485775"/>
                <a:gd name="connsiteX18" fmla="*/ 0 w 638175"/>
                <a:gd name="connsiteY18" fmla="*/ 39290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175" h="485775">
                  <a:moveTo>
                    <a:pt x="0" y="392907"/>
                  </a:moveTo>
                  <a:lnTo>
                    <a:pt x="95250" y="283369"/>
                  </a:lnTo>
                  <a:lnTo>
                    <a:pt x="295275" y="90487"/>
                  </a:lnTo>
                  <a:cubicBezTo>
                    <a:pt x="329406" y="50005"/>
                    <a:pt x="370681" y="50007"/>
                    <a:pt x="411957" y="42863"/>
                  </a:cubicBezTo>
                  <a:cubicBezTo>
                    <a:pt x="461169" y="30957"/>
                    <a:pt x="486569" y="45243"/>
                    <a:pt x="538163" y="33337"/>
                  </a:cubicBezTo>
                  <a:lnTo>
                    <a:pt x="626269" y="0"/>
                  </a:lnTo>
                  <a:lnTo>
                    <a:pt x="638175" y="14287"/>
                  </a:lnTo>
                  <a:lnTo>
                    <a:pt x="616744" y="35719"/>
                  </a:lnTo>
                  <a:lnTo>
                    <a:pt x="614362" y="52387"/>
                  </a:lnTo>
                  <a:lnTo>
                    <a:pt x="588169" y="57150"/>
                  </a:lnTo>
                  <a:lnTo>
                    <a:pt x="581025" y="78581"/>
                  </a:lnTo>
                  <a:lnTo>
                    <a:pt x="519113" y="100012"/>
                  </a:lnTo>
                  <a:lnTo>
                    <a:pt x="509588" y="130969"/>
                  </a:lnTo>
                  <a:cubicBezTo>
                    <a:pt x="481807" y="140494"/>
                    <a:pt x="456406" y="140494"/>
                    <a:pt x="428625" y="161925"/>
                  </a:cubicBezTo>
                  <a:cubicBezTo>
                    <a:pt x="388144" y="168275"/>
                    <a:pt x="366713" y="160338"/>
                    <a:pt x="335757" y="159544"/>
                  </a:cubicBezTo>
                  <a:lnTo>
                    <a:pt x="340520" y="169069"/>
                  </a:lnTo>
                  <a:cubicBezTo>
                    <a:pt x="272257" y="270669"/>
                    <a:pt x="227807" y="374651"/>
                    <a:pt x="140494" y="473869"/>
                  </a:cubicBezTo>
                  <a:lnTo>
                    <a:pt x="95250" y="485775"/>
                  </a:lnTo>
                  <a:lnTo>
                    <a:pt x="0" y="392907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EFE5D8"/>
                </a:gs>
                <a:gs pos="53000">
                  <a:srgbClr val="C19D6A"/>
                </a:gs>
                <a:gs pos="100000">
                  <a:schemeClr val="bg1"/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D3A3463-EBA0-4E47-9999-B4E29F3F8A4A}"/>
                </a:ext>
              </a:extLst>
            </p:cNvPr>
            <p:cNvGrpSpPr/>
            <p:nvPr/>
          </p:nvGrpSpPr>
          <p:grpSpPr>
            <a:xfrm>
              <a:off x="-8631343" y="3684184"/>
              <a:ext cx="891740" cy="1633105"/>
              <a:chOff x="-7892062" y="3829622"/>
              <a:chExt cx="891740" cy="1633105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E4223EEB-D189-4A51-B5DA-785E58CC17D9}"/>
                  </a:ext>
                </a:extLst>
              </p:cNvPr>
              <p:cNvSpPr/>
              <p:nvPr/>
            </p:nvSpPr>
            <p:spPr>
              <a:xfrm>
                <a:off x="-7622382" y="5182456"/>
                <a:ext cx="193553" cy="180947"/>
              </a:xfrm>
              <a:custGeom>
                <a:avLst/>
                <a:gdLst>
                  <a:gd name="connsiteX0" fmla="*/ 128588 w 180975"/>
                  <a:gd name="connsiteY0" fmla="*/ 0 h 147638"/>
                  <a:gd name="connsiteX1" fmla="*/ 180975 w 180975"/>
                  <a:gd name="connsiteY1" fmla="*/ 147638 h 147638"/>
                  <a:gd name="connsiteX2" fmla="*/ 9525 w 180975"/>
                  <a:gd name="connsiteY2" fmla="*/ 147638 h 147638"/>
                  <a:gd name="connsiteX3" fmla="*/ 0 w 180975"/>
                  <a:gd name="connsiteY3" fmla="*/ 33338 h 147638"/>
                  <a:gd name="connsiteX4" fmla="*/ 128588 w 180975"/>
                  <a:gd name="connsiteY4" fmla="*/ 0 h 14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47638">
                    <a:moveTo>
                      <a:pt x="128588" y="0"/>
                    </a:moveTo>
                    <a:lnTo>
                      <a:pt x="180975" y="147638"/>
                    </a:lnTo>
                    <a:lnTo>
                      <a:pt x="9525" y="147638"/>
                    </a:lnTo>
                    <a:lnTo>
                      <a:pt x="0" y="33338"/>
                    </a:lnTo>
                    <a:lnTo>
                      <a:pt x="128588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9A8FEF7-663B-4EDF-A921-F519D49B667C}"/>
                  </a:ext>
                </a:extLst>
              </p:cNvPr>
              <p:cNvSpPr/>
              <p:nvPr/>
            </p:nvSpPr>
            <p:spPr>
              <a:xfrm>
                <a:off x="-7677365" y="4591622"/>
                <a:ext cx="368300" cy="317500"/>
              </a:xfrm>
              <a:custGeom>
                <a:avLst/>
                <a:gdLst>
                  <a:gd name="connsiteX0" fmla="*/ 136525 w 368300"/>
                  <a:gd name="connsiteY0" fmla="*/ 76200 h 317500"/>
                  <a:gd name="connsiteX1" fmla="*/ 44450 w 368300"/>
                  <a:gd name="connsiteY1" fmla="*/ 174625 h 317500"/>
                  <a:gd name="connsiteX2" fmla="*/ 0 w 368300"/>
                  <a:gd name="connsiteY2" fmla="*/ 269875 h 317500"/>
                  <a:gd name="connsiteX3" fmla="*/ 25400 w 368300"/>
                  <a:gd name="connsiteY3" fmla="*/ 317500 h 317500"/>
                  <a:gd name="connsiteX4" fmla="*/ 155575 w 368300"/>
                  <a:gd name="connsiteY4" fmla="*/ 266700 h 317500"/>
                  <a:gd name="connsiteX5" fmla="*/ 215900 w 368300"/>
                  <a:gd name="connsiteY5" fmla="*/ 209550 h 317500"/>
                  <a:gd name="connsiteX6" fmla="*/ 276225 w 368300"/>
                  <a:gd name="connsiteY6" fmla="*/ 171450 h 317500"/>
                  <a:gd name="connsiteX7" fmla="*/ 368300 w 368300"/>
                  <a:gd name="connsiteY7" fmla="*/ 57150 h 317500"/>
                  <a:gd name="connsiteX8" fmla="*/ 279400 w 368300"/>
                  <a:gd name="connsiteY8" fmla="*/ 0 h 317500"/>
                  <a:gd name="connsiteX9" fmla="*/ 136525 w 368300"/>
                  <a:gd name="connsiteY9" fmla="*/ 7620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8300" h="317500">
                    <a:moveTo>
                      <a:pt x="136525" y="76200"/>
                    </a:moveTo>
                    <a:lnTo>
                      <a:pt x="44450" y="174625"/>
                    </a:lnTo>
                    <a:lnTo>
                      <a:pt x="0" y="269875"/>
                    </a:lnTo>
                    <a:lnTo>
                      <a:pt x="25400" y="317500"/>
                    </a:lnTo>
                    <a:lnTo>
                      <a:pt x="155575" y="266700"/>
                    </a:lnTo>
                    <a:lnTo>
                      <a:pt x="215900" y="209550"/>
                    </a:lnTo>
                    <a:lnTo>
                      <a:pt x="276225" y="171450"/>
                    </a:lnTo>
                    <a:lnTo>
                      <a:pt x="368300" y="57150"/>
                    </a:lnTo>
                    <a:lnTo>
                      <a:pt x="279400" y="0"/>
                    </a:lnTo>
                    <a:lnTo>
                      <a:pt x="136525" y="76200"/>
                    </a:lnTo>
                    <a:close/>
                  </a:path>
                </a:pathLst>
              </a:custGeom>
              <a:solidFill>
                <a:srgbClr val="000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986488F5-A38C-4F6D-B603-75231C7EE5F8}"/>
                  </a:ext>
                </a:extLst>
              </p:cNvPr>
              <p:cNvSpPr/>
              <p:nvPr/>
            </p:nvSpPr>
            <p:spPr>
              <a:xfrm>
                <a:off x="-7820025" y="3829622"/>
                <a:ext cx="819703" cy="1460500"/>
              </a:xfrm>
              <a:custGeom>
                <a:avLst/>
                <a:gdLst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74625 w 812800"/>
                  <a:gd name="connsiteY10" fmla="*/ 1387475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4800 w 812800"/>
                  <a:gd name="connsiteY0" fmla="*/ 0 h 1441450"/>
                  <a:gd name="connsiteX1" fmla="*/ 276225 w 812800"/>
                  <a:gd name="connsiteY1" fmla="*/ 63500 h 1441450"/>
                  <a:gd name="connsiteX2" fmla="*/ 238125 w 812800"/>
                  <a:gd name="connsiteY2" fmla="*/ 73025 h 1441450"/>
                  <a:gd name="connsiteX3" fmla="*/ 190500 w 812800"/>
                  <a:gd name="connsiteY3" fmla="*/ 117475 h 1441450"/>
                  <a:gd name="connsiteX4" fmla="*/ 196850 w 812800"/>
                  <a:gd name="connsiteY4" fmla="*/ 200025 h 1441450"/>
                  <a:gd name="connsiteX5" fmla="*/ 111125 w 812800"/>
                  <a:gd name="connsiteY5" fmla="*/ 339725 h 1441450"/>
                  <a:gd name="connsiteX6" fmla="*/ 60325 w 812800"/>
                  <a:gd name="connsiteY6" fmla="*/ 552450 h 1441450"/>
                  <a:gd name="connsiteX7" fmla="*/ 28575 w 812800"/>
                  <a:gd name="connsiteY7" fmla="*/ 752475 h 1441450"/>
                  <a:gd name="connsiteX8" fmla="*/ 0 w 812800"/>
                  <a:gd name="connsiteY8" fmla="*/ 863600 h 1441450"/>
                  <a:gd name="connsiteX9" fmla="*/ 28575 w 812800"/>
                  <a:gd name="connsiteY9" fmla="*/ 911225 h 1441450"/>
                  <a:gd name="connsiteX10" fmla="*/ 168275 w 812800"/>
                  <a:gd name="connsiteY10" fmla="*/ 1377950 h 1441450"/>
                  <a:gd name="connsiteX11" fmla="*/ 184150 w 812800"/>
                  <a:gd name="connsiteY11" fmla="*/ 1441450 h 1441450"/>
                  <a:gd name="connsiteX12" fmla="*/ 333375 w 812800"/>
                  <a:gd name="connsiteY12" fmla="*/ 1384300 h 1441450"/>
                  <a:gd name="connsiteX13" fmla="*/ 346075 w 812800"/>
                  <a:gd name="connsiteY13" fmla="*/ 1355725 h 1441450"/>
                  <a:gd name="connsiteX14" fmla="*/ 295275 w 812800"/>
                  <a:gd name="connsiteY14" fmla="*/ 1136650 h 1441450"/>
                  <a:gd name="connsiteX15" fmla="*/ 273050 w 812800"/>
                  <a:gd name="connsiteY15" fmla="*/ 993775 h 1441450"/>
                  <a:gd name="connsiteX16" fmla="*/ 244475 w 812800"/>
                  <a:gd name="connsiteY16" fmla="*/ 908050 h 1441450"/>
                  <a:gd name="connsiteX17" fmla="*/ 238125 w 812800"/>
                  <a:gd name="connsiteY17" fmla="*/ 850900 h 1441450"/>
                  <a:gd name="connsiteX18" fmla="*/ 219075 w 812800"/>
                  <a:gd name="connsiteY18" fmla="*/ 825500 h 1441450"/>
                  <a:gd name="connsiteX19" fmla="*/ 250825 w 812800"/>
                  <a:gd name="connsiteY19" fmla="*/ 765175 h 1441450"/>
                  <a:gd name="connsiteX20" fmla="*/ 428625 w 812800"/>
                  <a:gd name="connsiteY20" fmla="*/ 377825 h 1441450"/>
                  <a:gd name="connsiteX21" fmla="*/ 793750 w 812800"/>
                  <a:gd name="connsiteY21" fmla="*/ 288925 h 1441450"/>
                  <a:gd name="connsiteX22" fmla="*/ 812800 w 812800"/>
                  <a:gd name="connsiteY22" fmla="*/ 222250 h 1441450"/>
                  <a:gd name="connsiteX23" fmla="*/ 771525 w 812800"/>
                  <a:gd name="connsiteY23" fmla="*/ 155575 h 1441450"/>
                  <a:gd name="connsiteX24" fmla="*/ 793750 w 812800"/>
                  <a:gd name="connsiteY24" fmla="*/ 79375 h 1441450"/>
                  <a:gd name="connsiteX25" fmla="*/ 771525 w 812800"/>
                  <a:gd name="connsiteY25" fmla="*/ 44450 h 1441450"/>
                  <a:gd name="connsiteX26" fmla="*/ 304800 w 812800"/>
                  <a:gd name="connsiteY26" fmla="*/ 0 h 144145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2800"/>
                  <a:gd name="connsiteY0" fmla="*/ 0 h 1460500"/>
                  <a:gd name="connsiteX1" fmla="*/ 276225 w 812800"/>
                  <a:gd name="connsiteY1" fmla="*/ 82550 h 1460500"/>
                  <a:gd name="connsiteX2" fmla="*/ 238125 w 812800"/>
                  <a:gd name="connsiteY2" fmla="*/ 92075 h 1460500"/>
                  <a:gd name="connsiteX3" fmla="*/ 190500 w 812800"/>
                  <a:gd name="connsiteY3" fmla="*/ 136525 h 1460500"/>
                  <a:gd name="connsiteX4" fmla="*/ 196850 w 812800"/>
                  <a:gd name="connsiteY4" fmla="*/ 219075 h 1460500"/>
                  <a:gd name="connsiteX5" fmla="*/ 111125 w 812800"/>
                  <a:gd name="connsiteY5" fmla="*/ 358775 h 1460500"/>
                  <a:gd name="connsiteX6" fmla="*/ 60325 w 812800"/>
                  <a:gd name="connsiteY6" fmla="*/ 571500 h 1460500"/>
                  <a:gd name="connsiteX7" fmla="*/ 28575 w 812800"/>
                  <a:gd name="connsiteY7" fmla="*/ 771525 h 1460500"/>
                  <a:gd name="connsiteX8" fmla="*/ 0 w 812800"/>
                  <a:gd name="connsiteY8" fmla="*/ 882650 h 1460500"/>
                  <a:gd name="connsiteX9" fmla="*/ 28575 w 812800"/>
                  <a:gd name="connsiteY9" fmla="*/ 930275 h 1460500"/>
                  <a:gd name="connsiteX10" fmla="*/ 168275 w 812800"/>
                  <a:gd name="connsiteY10" fmla="*/ 1397000 h 1460500"/>
                  <a:gd name="connsiteX11" fmla="*/ 184150 w 812800"/>
                  <a:gd name="connsiteY11" fmla="*/ 1460500 h 1460500"/>
                  <a:gd name="connsiteX12" fmla="*/ 333375 w 812800"/>
                  <a:gd name="connsiteY12" fmla="*/ 1403350 h 1460500"/>
                  <a:gd name="connsiteX13" fmla="*/ 346075 w 812800"/>
                  <a:gd name="connsiteY13" fmla="*/ 1374775 h 1460500"/>
                  <a:gd name="connsiteX14" fmla="*/ 295275 w 812800"/>
                  <a:gd name="connsiteY14" fmla="*/ 1155700 h 1460500"/>
                  <a:gd name="connsiteX15" fmla="*/ 273050 w 812800"/>
                  <a:gd name="connsiteY15" fmla="*/ 1012825 h 1460500"/>
                  <a:gd name="connsiteX16" fmla="*/ 244475 w 812800"/>
                  <a:gd name="connsiteY16" fmla="*/ 927100 h 1460500"/>
                  <a:gd name="connsiteX17" fmla="*/ 238125 w 812800"/>
                  <a:gd name="connsiteY17" fmla="*/ 869950 h 1460500"/>
                  <a:gd name="connsiteX18" fmla="*/ 219075 w 812800"/>
                  <a:gd name="connsiteY18" fmla="*/ 844550 h 1460500"/>
                  <a:gd name="connsiteX19" fmla="*/ 250825 w 812800"/>
                  <a:gd name="connsiteY19" fmla="*/ 784225 h 1460500"/>
                  <a:gd name="connsiteX20" fmla="*/ 428625 w 812800"/>
                  <a:gd name="connsiteY20" fmla="*/ 396875 h 1460500"/>
                  <a:gd name="connsiteX21" fmla="*/ 793750 w 812800"/>
                  <a:gd name="connsiteY21" fmla="*/ 307975 h 1460500"/>
                  <a:gd name="connsiteX22" fmla="*/ 812800 w 812800"/>
                  <a:gd name="connsiteY22" fmla="*/ 241300 h 1460500"/>
                  <a:gd name="connsiteX23" fmla="*/ 771525 w 812800"/>
                  <a:gd name="connsiteY23" fmla="*/ 174625 h 1460500"/>
                  <a:gd name="connsiteX24" fmla="*/ 793750 w 812800"/>
                  <a:gd name="connsiteY24" fmla="*/ 98425 h 1460500"/>
                  <a:gd name="connsiteX25" fmla="*/ 771525 w 812800"/>
                  <a:gd name="connsiteY25" fmla="*/ 63500 h 1460500"/>
                  <a:gd name="connsiteX26" fmla="*/ 307975 w 812800"/>
                  <a:gd name="connsiteY26" fmla="*/ 0 h 1460500"/>
                  <a:gd name="connsiteX0" fmla="*/ 307975 w 819150"/>
                  <a:gd name="connsiteY0" fmla="*/ 0 h 1460500"/>
                  <a:gd name="connsiteX1" fmla="*/ 276225 w 819150"/>
                  <a:gd name="connsiteY1" fmla="*/ 82550 h 1460500"/>
                  <a:gd name="connsiteX2" fmla="*/ 238125 w 819150"/>
                  <a:gd name="connsiteY2" fmla="*/ 92075 h 1460500"/>
                  <a:gd name="connsiteX3" fmla="*/ 190500 w 819150"/>
                  <a:gd name="connsiteY3" fmla="*/ 136525 h 1460500"/>
                  <a:gd name="connsiteX4" fmla="*/ 196850 w 819150"/>
                  <a:gd name="connsiteY4" fmla="*/ 219075 h 1460500"/>
                  <a:gd name="connsiteX5" fmla="*/ 111125 w 819150"/>
                  <a:gd name="connsiteY5" fmla="*/ 358775 h 1460500"/>
                  <a:gd name="connsiteX6" fmla="*/ 60325 w 819150"/>
                  <a:gd name="connsiteY6" fmla="*/ 571500 h 1460500"/>
                  <a:gd name="connsiteX7" fmla="*/ 28575 w 819150"/>
                  <a:gd name="connsiteY7" fmla="*/ 771525 h 1460500"/>
                  <a:gd name="connsiteX8" fmla="*/ 0 w 819150"/>
                  <a:gd name="connsiteY8" fmla="*/ 882650 h 1460500"/>
                  <a:gd name="connsiteX9" fmla="*/ 28575 w 819150"/>
                  <a:gd name="connsiteY9" fmla="*/ 930275 h 1460500"/>
                  <a:gd name="connsiteX10" fmla="*/ 168275 w 819150"/>
                  <a:gd name="connsiteY10" fmla="*/ 1397000 h 1460500"/>
                  <a:gd name="connsiteX11" fmla="*/ 184150 w 819150"/>
                  <a:gd name="connsiteY11" fmla="*/ 1460500 h 1460500"/>
                  <a:gd name="connsiteX12" fmla="*/ 333375 w 819150"/>
                  <a:gd name="connsiteY12" fmla="*/ 1403350 h 1460500"/>
                  <a:gd name="connsiteX13" fmla="*/ 346075 w 819150"/>
                  <a:gd name="connsiteY13" fmla="*/ 1374775 h 1460500"/>
                  <a:gd name="connsiteX14" fmla="*/ 295275 w 819150"/>
                  <a:gd name="connsiteY14" fmla="*/ 1155700 h 1460500"/>
                  <a:gd name="connsiteX15" fmla="*/ 273050 w 819150"/>
                  <a:gd name="connsiteY15" fmla="*/ 1012825 h 1460500"/>
                  <a:gd name="connsiteX16" fmla="*/ 244475 w 819150"/>
                  <a:gd name="connsiteY16" fmla="*/ 927100 h 1460500"/>
                  <a:gd name="connsiteX17" fmla="*/ 238125 w 819150"/>
                  <a:gd name="connsiteY17" fmla="*/ 869950 h 1460500"/>
                  <a:gd name="connsiteX18" fmla="*/ 219075 w 819150"/>
                  <a:gd name="connsiteY18" fmla="*/ 844550 h 1460500"/>
                  <a:gd name="connsiteX19" fmla="*/ 250825 w 819150"/>
                  <a:gd name="connsiteY19" fmla="*/ 784225 h 1460500"/>
                  <a:gd name="connsiteX20" fmla="*/ 428625 w 819150"/>
                  <a:gd name="connsiteY20" fmla="*/ 396875 h 1460500"/>
                  <a:gd name="connsiteX21" fmla="*/ 793750 w 819150"/>
                  <a:gd name="connsiteY21" fmla="*/ 307975 h 1460500"/>
                  <a:gd name="connsiteX22" fmla="*/ 819150 w 819150"/>
                  <a:gd name="connsiteY22" fmla="*/ 231775 h 1460500"/>
                  <a:gd name="connsiteX23" fmla="*/ 771525 w 819150"/>
                  <a:gd name="connsiteY23" fmla="*/ 174625 h 1460500"/>
                  <a:gd name="connsiteX24" fmla="*/ 793750 w 819150"/>
                  <a:gd name="connsiteY24" fmla="*/ 98425 h 1460500"/>
                  <a:gd name="connsiteX25" fmla="*/ 771525 w 819150"/>
                  <a:gd name="connsiteY25" fmla="*/ 63500 h 1460500"/>
                  <a:gd name="connsiteX26" fmla="*/ 307975 w 819150"/>
                  <a:gd name="connsiteY26" fmla="*/ 0 h 1460500"/>
                  <a:gd name="connsiteX0" fmla="*/ 307975 w 819703"/>
                  <a:gd name="connsiteY0" fmla="*/ 0 h 1460500"/>
                  <a:gd name="connsiteX1" fmla="*/ 276225 w 819703"/>
                  <a:gd name="connsiteY1" fmla="*/ 82550 h 1460500"/>
                  <a:gd name="connsiteX2" fmla="*/ 238125 w 819703"/>
                  <a:gd name="connsiteY2" fmla="*/ 92075 h 1460500"/>
                  <a:gd name="connsiteX3" fmla="*/ 190500 w 819703"/>
                  <a:gd name="connsiteY3" fmla="*/ 136525 h 1460500"/>
                  <a:gd name="connsiteX4" fmla="*/ 196850 w 819703"/>
                  <a:gd name="connsiteY4" fmla="*/ 219075 h 1460500"/>
                  <a:gd name="connsiteX5" fmla="*/ 111125 w 819703"/>
                  <a:gd name="connsiteY5" fmla="*/ 358775 h 1460500"/>
                  <a:gd name="connsiteX6" fmla="*/ 60325 w 819703"/>
                  <a:gd name="connsiteY6" fmla="*/ 571500 h 1460500"/>
                  <a:gd name="connsiteX7" fmla="*/ 28575 w 819703"/>
                  <a:gd name="connsiteY7" fmla="*/ 771525 h 1460500"/>
                  <a:gd name="connsiteX8" fmla="*/ 0 w 819703"/>
                  <a:gd name="connsiteY8" fmla="*/ 882650 h 1460500"/>
                  <a:gd name="connsiteX9" fmla="*/ 28575 w 819703"/>
                  <a:gd name="connsiteY9" fmla="*/ 930275 h 1460500"/>
                  <a:gd name="connsiteX10" fmla="*/ 168275 w 819703"/>
                  <a:gd name="connsiteY10" fmla="*/ 1397000 h 1460500"/>
                  <a:gd name="connsiteX11" fmla="*/ 184150 w 819703"/>
                  <a:gd name="connsiteY11" fmla="*/ 1460500 h 1460500"/>
                  <a:gd name="connsiteX12" fmla="*/ 333375 w 819703"/>
                  <a:gd name="connsiteY12" fmla="*/ 1403350 h 1460500"/>
                  <a:gd name="connsiteX13" fmla="*/ 346075 w 819703"/>
                  <a:gd name="connsiteY13" fmla="*/ 1374775 h 1460500"/>
                  <a:gd name="connsiteX14" fmla="*/ 295275 w 819703"/>
                  <a:gd name="connsiteY14" fmla="*/ 1155700 h 1460500"/>
                  <a:gd name="connsiteX15" fmla="*/ 273050 w 819703"/>
                  <a:gd name="connsiteY15" fmla="*/ 1012825 h 1460500"/>
                  <a:gd name="connsiteX16" fmla="*/ 244475 w 819703"/>
                  <a:gd name="connsiteY16" fmla="*/ 927100 h 1460500"/>
                  <a:gd name="connsiteX17" fmla="*/ 238125 w 819703"/>
                  <a:gd name="connsiteY17" fmla="*/ 869950 h 1460500"/>
                  <a:gd name="connsiteX18" fmla="*/ 219075 w 819703"/>
                  <a:gd name="connsiteY18" fmla="*/ 844550 h 1460500"/>
                  <a:gd name="connsiteX19" fmla="*/ 250825 w 819703"/>
                  <a:gd name="connsiteY19" fmla="*/ 784225 h 1460500"/>
                  <a:gd name="connsiteX20" fmla="*/ 428625 w 819703"/>
                  <a:gd name="connsiteY20" fmla="*/ 396875 h 1460500"/>
                  <a:gd name="connsiteX21" fmla="*/ 793750 w 819703"/>
                  <a:gd name="connsiteY21" fmla="*/ 307975 h 1460500"/>
                  <a:gd name="connsiteX22" fmla="*/ 819150 w 819703"/>
                  <a:gd name="connsiteY22" fmla="*/ 231775 h 1460500"/>
                  <a:gd name="connsiteX23" fmla="*/ 771525 w 819703"/>
                  <a:gd name="connsiteY23" fmla="*/ 174625 h 1460500"/>
                  <a:gd name="connsiteX24" fmla="*/ 793750 w 819703"/>
                  <a:gd name="connsiteY24" fmla="*/ 98425 h 1460500"/>
                  <a:gd name="connsiteX25" fmla="*/ 771525 w 819703"/>
                  <a:gd name="connsiteY25" fmla="*/ 63500 h 1460500"/>
                  <a:gd name="connsiteX26" fmla="*/ 307975 w 819703"/>
                  <a:gd name="connsiteY26" fmla="*/ 0 h 146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19703" h="1460500">
                    <a:moveTo>
                      <a:pt x="307975" y="0"/>
                    </a:moveTo>
                    <a:cubicBezTo>
                      <a:pt x="297392" y="27517"/>
                      <a:pt x="261408" y="48683"/>
                      <a:pt x="276225" y="82550"/>
                    </a:cubicBezTo>
                    <a:lnTo>
                      <a:pt x="238125" y="92075"/>
                    </a:lnTo>
                    <a:cubicBezTo>
                      <a:pt x="222250" y="106892"/>
                      <a:pt x="200025" y="115358"/>
                      <a:pt x="190500" y="136525"/>
                    </a:cubicBezTo>
                    <a:cubicBezTo>
                      <a:pt x="189442" y="167217"/>
                      <a:pt x="194733" y="191558"/>
                      <a:pt x="196850" y="219075"/>
                    </a:cubicBezTo>
                    <a:cubicBezTo>
                      <a:pt x="158750" y="265642"/>
                      <a:pt x="139700" y="312208"/>
                      <a:pt x="111125" y="358775"/>
                    </a:cubicBezTo>
                    <a:cubicBezTo>
                      <a:pt x="84667" y="429683"/>
                      <a:pt x="77258" y="500592"/>
                      <a:pt x="60325" y="571500"/>
                    </a:cubicBezTo>
                    <a:lnTo>
                      <a:pt x="28575" y="771525"/>
                    </a:lnTo>
                    <a:lnTo>
                      <a:pt x="0" y="882650"/>
                    </a:lnTo>
                    <a:lnTo>
                      <a:pt x="28575" y="930275"/>
                    </a:lnTo>
                    <a:lnTo>
                      <a:pt x="168275" y="1397000"/>
                    </a:lnTo>
                    <a:lnTo>
                      <a:pt x="184150" y="1460500"/>
                    </a:lnTo>
                    <a:cubicBezTo>
                      <a:pt x="275167" y="1447800"/>
                      <a:pt x="283633" y="1422400"/>
                      <a:pt x="333375" y="1403350"/>
                    </a:cubicBezTo>
                    <a:lnTo>
                      <a:pt x="346075" y="1374775"/>
                    </a:lnTo>
                    <a:lnTo>
                      <a:pt x="295275" y="1155700"/>
                    </a:lnTo>
                    <a:cubicBezTo>
                      <a:pt x="300567" y="1108075"/>
                      <a:pt x="289983" y="1069975"/>
                      <a:pt x="273050" y="1012825"/>
                    </a:cubicBezTo>
                    <a:lnTo>
                      <a:pt x="244475" y="927100"/>
                    </a:lnTo>
                    <a:lnTo>
                      <a:pt x="238125" y="869950"/>
                    </a:lnTo>
                    <a:lnTo>
                      <a:pt x="219075" y="844550"/>
                    </a:lnTo>
                    <a:lnTo>
                      <a:pt x="250825" y="784225"/>
                    </a:lnTo>
                    <a:lnTo>
                      <a:pt x="428625" y="396875"/>
                    </a:lnTo>
                    <a:lnTo>
                      <a:pt x="793750" y="307975"/>
                    </a:lnTo>
                    <a:cubicBezTo>
                      <a:pt x="802217" y="282575"/>
                      <a:pt x="823383" y="257175"/>
                      <a:pt x="819150" y="231775"/>
                    </a:cubicBezTo>
                    <a:lnTo>
                      <a:pt x="771525" y="174625"/>
                    </a:lnTo>
                    <a:cubicBezTo>
                      <a:pt x="778933" y="149225"/>
                      <a:pt x="799042" y="127000"/>
                      <a:pt x="793750" y="98425"/>
                    </a:cubicBezTo>
                    <a:lnTo>
                      <a:pt x="771525" y="63500"/>
                    </a:lnTo>
                    <a:lnTo>
                      <a:pt x="307975" y="0"/>
                    </a:lnTo>
                    <a:close/>
                  </a:path>
                </a:pathLst>
              </a:custGeom>
              <a:gradFill>
                <a:gsLst>
                  <a:gs pos="72000">
                    <a:srgbClr val="10191D"/>
                  </a:gs>
                  <a:gs pos="24000">
                    <a:schemeClr val="tx1"/>
                  </a:gs>
                  <a:gs pos="100000">
                    <a:srgbClr val="1A3035"/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5B85391-1997-4BE3-8562-AB660C51B0FB}"/>
                  </a:ext>
                </a:extLst>
              </p:cNvPr>
              <p:cNvSpPr/>
              <p:nvPr/>
            </p:nvSpPr>
            <p:spPr>
              <a:xfrm>
                <a:off x="-7587306" y="4080447"/>
                <a:ext cx="554681" cy="669925"/>
              </a:xfrm>
              <a:custGeom>
                <a:avLst/>
                <a:gdLst>
                  <a:gd name="connsiteX0" fmla="*/ 228600 w 530225"/>
                  <a:gd name="connsiteY0" fmla="*/ 63500 h 669925"/>
                  <a:gd name="connsiteX1" fmla="*/ 358775 w 530225"/>
                  <a:gd name="connsiteY1" fmla="*/ 0 h 669925"/>
                  <a:gd name="connsiteX2" fmla="*/ 530225 w 530225"/>
                  <a:gd name="connsiteY2" fmla="*/ 95250 h 669925"/>
                  <a:gd name="connsiteX3" fmla="*/ 377825 w 530225"/>
                  <a:gd name="connsiteY3" fmla="*/ 342900 h 669925"/>
                  <a:gd name="connsiteX4" fmla="*/ 260350 w 530225"/>
                  <a:gd name="connsiteY4" fmla="*/ 476250 h 669925"/>
                  <a:gd name="connsiteX5" fmla="*/ 288925 w 530225"/>
                  <a:gd name="connsiteY5" fmla="*/ 527050 h 669925"/>
                  <a:gd name="connsiteX6" fmla="*/ 120650 w 530225"/>
                  <a:gd name="connsiteY6" fmla="*/ 669925 h 669925"/>
                  <a:gd name="connsiteX7" fmla="*/ 9525 w 530225"/>
                  <a:gd name="connsiteY7" fmla="*/ 552450 h 669925"/>
                  <a:gd name="connsiteX8" fmla="*/ 0 w 530225"/>
                  <a:gd name="connsiteY8" fmla="*/ 454025 h 669925"/>
                  <a:gd name="connsiteX9" fmla="*/ 168275 w 530225"/>
                  <a:gd name="connsiteY9" fmla="*/ 158750 h 669925"/>
                  <a:gd name="connsiteX10" fmla="*/ 276225 w 530225"/>
                  <a:gd name="connsiteY10" fmla="*/ 107950 h 669925"/>
                  <a:gd name="connsiteX11" fmla="*/ 228600 w 530225"/>
                  <a:gd name="connsiteY11" fmla="*/ 63500 h 669925"/>
                  <a:gd name="connsiteX0" fmla="*/ 231155 w 532780"/>
                  <a:gd name="connsiteY0" fmla="*/ 63500 h 669925"/>
                  <a:gd name="connsiteX1" fmla="*/ 361330 w 532780"/>
                  <a:gd name="connsiteY1" fmla="*/ 0 h 669925"/>
                  <a:gd name="connsiteX2" fmla="*/ 532780 w 532780"/>
                  <a:gd name="connsiteY2" fmla="*/ 95250 h 669925"/>
                  <a:gd name="connsiteX3" fmla="*/ 380380 w 532780"/>
                  <a:gd name="connsiteY3" fmla="*/ 342900 h 669925"/>
                  <a:gd name="connsiteX4" fmla="*/ 262905 w 532780"/>
                  <a:gd name="connsiteY4" fmla="*/ 476250 h 669925"/>
                  <a:gd name="connsiteX5" fmla="*/ 291480 w 532780"/>
                  <a:gd name="connsiteY5" fmla="*/ 527050 h 669925"/>
                  <a:gd name="connsiteX6" fmla="*/ 123205 w 532780"/>
                  <a:gd name="connsiteY6" fmla="*/ 669925 h 669925"/>
                  <a:gd name="connsiteX7" fmla="*/ 12080 w 532780"/>
                  <a:gd name="connsiteY7" fmla="*/ 552450 h 669925"/>
                  <a:gd name="connsiteX8" fmla="*/ 2555 w 532780"/>
                  <a:gd name="connsiteY8" fmla="*/ 454025 h 669925"/>
                  <a:gd name="connsiteX9" fmla="*/ 170830 w 532780"/>
                  <a:gd name="connsiteY9" fmla="*/ 158750 h 669925"/>
                  <a:gd name="connsiteX10" fmla="*/ 278780 w 532780"/>
                  <a:gd name="connsiteY10" fmla="*/ 107950 h 669925"/>
                  <a:gd name="connsiteX11" fmla="*/ 231155 w 532780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38806"/>
                  <a:gd name="connsiteY0" fmla="*/ 63500 h 669925"/>
                  <a:gd name="connsiteX1" fmla="*/ 367356 w 538806"/>
                  <a:gd name="connsiteY1" fmla="*/ 0 h 669925"/>
                  <a:gd name="connsiteX2" fmla="*/ 538806 w 538806"/>
                  <a:gd name="connsiteY2" fmla="*/ 95250 h 669925"/>
                  <a:gd name="connsiteX3" fmla="*/ 386406 w 538806"/>
                  <a:gd name="connsiteY3" fmla="*/ 342900 h 669925"/>
                  <a:gd name="connsiteX4" fmla="*/ 268931 w 538806"/>
                  <a:gd name="connsiteY4" fmla="*/ 476250 h 669925"/>
                  <a:gd name="connsiteX5" fmla="*/ 297506 w 538806"/>
                  <a:gd name="connsiteY5" fmla="*/ 527050 h 669925"/>
                  <a:gd name="connsiteX6" fmla="*/ 129231 w 538806"/>
                  <a:gd name="connsiteY6" fmla="*/ 669925 h 669925"/>
                  <a:gd name="connsiteX7" fmla="*/ 18106 w 538806"/>
                  <a:gd name="connsiteY7" fmla="*/ 552450 h 669925"/>
                  <a:gd name="connsiteX8" fmla="*/ 8581 w 538806"/>
                  <a:gd name="connsiteY8" fmla="*/ 454025 h 669925"/>
                  <a:gd name="connsiteX9" fmla="*/ 176856 w 538806"/>
                  <a:gd name="connsiteY9" fmla="*/ 158750 h 669925"/>
                  <a:gd name="connsiteX10" fmla="*/ 284806 w 538806"/>
                  <a:gd name="connsiteY10" fmla="*/ 107950 h 669925"/>
                  <a:gd name="connsiteX11" fmla="*/ 237181 w 538806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284806 w 554681"/>
                  <a:gd name="connsiteY10" fmla="*/ 107950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324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  <a:gd name="connsiteX0" fmla="*/ 237181 w 554681"/>
                  <a:gd name="connsiteY0" fmla="*/ 63500 h 669925"/>
                  <a:gd name="connsiteX1" fmla="*/ 367356 w 554681"/>
                  <a:gd name="connsiteY1" fmla="*/ 0 h 669925"/>
                  <a:gd name="connsiteX2" fmla="*/ 554681 w 554681"/>
                  <a:gd name="connsiteY2" fmla="*/ 57150 h 669925"/>
                  <a:gd name="connsiteX3" fmla="*/ 386406 w 554681"/>
                  <a:gd name="connsiteY3" fmla="*/ 342900 h 669925"/>
                  <a:gd name="connsiteX4" fmla="*/ 268931 w 554681"/>
                  <a:gd name="connsiteY4" fmla="*/ 476250 h 669925"/>
                  <a:gd name="connsiteX5" fmla="*/ 297506 w 554681"/>
                  <a:gd name="connsiteY5" fmla="*/ 527050 h 669925"/>
                  <a:gd name="connsiteX6" fmla="*/ 129231 w 554681"/>
                  <a:gd name="connsiteY6" fmla="*/ 669925 h 669925"/>
                  <a:gd name="connsiteX7" fmla="*/ 18106 w 554681"/>
                  <a:gd name="connsiteY7" fmla="*/ 552450 h 669925"/>
                  <a:gd name="connsiteX8" fmla="*/ 8581 w 554681"/>
                  <a:gd name="connsiteY8" fmla="*/ 454025 h 669925"/>
                  <a:gd name="connsiteX9" fmla="*/ 176856 w 554681"/>
                  <a:gd name="connsiteY9" fmla="*/ 158750 h 669925"/>
                  <a:gd name="connsiteX10" fmla="*/ 345131 w 554681"/>
                  <a:gd name="connsiteY10" fmla="*/ 66675 h 669925"/>
                  <a:gd name="connsiteX11" fmla="*/ 237181 w 554681"/>
                  <a:gd name="connsiteY11" fmla="*/ 63500 h 66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4681" h="669925">
                    <a:moveTo>
                      <a:pt x="237181" y="63500"/>
                    </a:moveTo>
                    <a:cubicBezTo>
                      <a:pt x="293273" y="23283"/>
                      <a:pt x="308089" y="8467"/>
                      <a:pt x="367356" y="0"/>
                    </a:cubicBezTo>
                    <a:cubicBezTo>
                      <a:pt x="467898" y="6350"/>
                      <a:pt x="444614" y="66675"/>
                      <a:pt x="554681" y="57150"/>
                    </a:cubicBezTo>
                    <a:cubicBezTo>
                      <a:pt x="507056" y="165100"/>
                      <a:pt x="459431" y="247650"/>
                      <a:pt x="386406" y="342900"/>
                    </a:cubicBezTo>
                    <a:lnTo>
                      <a:pt x="268931" y="476250"/>
                    </a:lnTo>
                    <a:lnTo>
                      <a:pt x="297506" y="527050"/>
                    </a:lnTo>
                    <a:cubicBezTo>
                      <a:pt x="250939" y="593725"/>
                      <a:pt x="255173" y="635000"/>
                      <a:pt x="129231" y="669925"/>
                    </a:cubicBezTo>
                    <a:lnTo>
                      <a:pt x="18106" y="552450"/>
                    </a:lnTo>
                    <a:cubicBezTo>
                      <a:pt x="-4119" y="500592"/>
                      <a:pt x="-4119" y="490008"/>
                      <a:pt x="8581" y="454025"/>
                    </a:cubicBezTo>
                    <a:cubicBezTo>
                      <a:pt x="55148" y="396875"/>
                      <a:pt x="117589" y="257175"/>
                      <a:pt x="176856" y="158750"/>
                    </a:cubicBezTo>
                    <a:cubicBezTo>
                      <a:pt x="220248" y="115358"/>
                      <a:pt x="260464" y="97367"/>
                      <a:pt x="345131" y="66675"/>
                    </a:cubicBezTo>
                    <a:cubicBezTo>
                      <a:pt x="329256" y="51858"/>
                      <a:pt x="265756" y="81492"/>
                      <a:pt x="237181" y="63500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091632"/>
                  </a:gs>
                  <a:gs pos="100000">
                    <a:srgbClr val="44759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085EB911-F1E0-42C7-956B-25AA76A4B193}"/>
                  </a:ext>
                </a:extLst>
              </p:cNvPr>
              <p:cNvSpPr/>
              <p:nvPr/>
            </p:nvSpPr>
            <p:spPr>
              <a:xfrm>
                <a:off x="-7550944" y="4686300"/>
                <a:ext cx="100402" cy="133350"/>
              </a:xfrm>
              <a:custGeom>
                <a:avLst/>
                <a:gdLst>
                  <a:gd name="connsiteX0" fmla="*/ 12700 w 92075"/>
                  <a:gd name="connsiteY0" fmla="*/ 0 h 133350"/>
                  <a:gd name="connsiteX1" fmla="*/ 0 w 92075"/>
                  <a:gd name="connsiteY1" fmla="*/ 104775 h 133350"/>
                  <a:gd name="connsiteX2" fmla="*/ 28575 w 92075"/>
                  <a:gd name="connsiteY2" fmla="*/ 101600 h 133350"/>
                  <a:gd name="connsiteX3" fmla="*/ 63500 w 92075"/>
                  <a:gd name="connsiteY3" fmla="*/ 133350 h 133350"/>
                  <a:gd name="connsiteX4" fmla="*/ 92075 w 92075"/>
                  <a:gd name="connsiteY4" fmla="*/ 104775 h 133350"/>
                  <a:gd name="connsiteX5" fmla="*/ 73025 w 92075"/>
                  <a:gd name="connsiteY5" fmla="*/ 82550 h 133350"/>
                  <a:gd name="connsiteX6" fmla="*/ 44450 w 92075"/>
                  <a:gd name="connsiteY6" fmla="*/ 76200 h 133350"/>
                  <a:gd name="connsiteX7" fmla="*/ 12700 w 92075"/>
                  <a:gd name="connsiteY7" fmla="*/ 0 h 133350"/>
                  <a:gd name="connsiteX0" fmla="*/ 21027 w 100402"/>
                  <a:gd name="connsiteY0" fmla="*/ 0 h 133350"/>
                  <a:gd name="connsiteX1" fmla="*/ 0 w 100402"/>
                  <a:gd name="connsiteY1" fmla="*/ 26194 h 133350"/>
                  <a:gd name="connsiteX2" fmla="*/ 8327 w 100402"/>
                  <a:gd name="connsiteY2" fmla="*/ 104775 h 133350"/>
                  <a:gd name="connsiteX3" fmla="*/ 36902 w 100402"/>
                  <a:gd name="connsiteY3" fmla="*/ 101600 h 133350"/>
                  <a:gd name="connsiteX4" fmla="*/ 71827 w 100402"/>
                  <a:gd name="connsiteY4" fmla="*/ 133350 h 133350"/>
                  <a:gd name="connsiteX5" fmla="*/ 100402 w 100402"/>
                  <a:gd name="connsiteY5" fmla="*/ 104775 h 133350"/>
                  <a:gd name="connsiteX6" fmla="*/ 81352 w 100402"/>
                  <a:gd name="connsiteY6" fmla="*/ 82550 h 133350"/>
                  <a:gd name="connsiteX7" fmla="*/ 52777 w 100402"/>
                  <a:gd name="connsiteY7" fmla="*/ 76200 h 133350"/>
                  <a:gd name="connsiteX8" fmla="*/ 21027 w 100402"/>
                  <a:gd name="connsiteY8" fmla="*/ 0 h 133350"/>
                  <a:gd name="connsiteX0" fmla="*/ 21027 w 100402"/>
                  <a:gd name="connsiteY0" fmla="*/ 0 h 133350"/>
                  <a:gd name="connsiteX1" fmla="*/ 0 w 100402"/>
                  <a:gd name="connsiteY1" fmla="*/ 26194 h 133350"/>
                  <a:gd name="connsiteX2" fmla="*/ 8327 w 100402"/>
                  <a:gd name="connsiteY2" fmla="*/ 104775 h 133350"/>
                  <a:gd name="connsiteX3" fmla="*/ 41665 w 100402"/>
                  <a:gd name="connsiteY3" fmla="*/ 89693 h 133350"/>
                  <a:gd name="connsiteX4" fmla="*/ 71827 w 100402"/>
                  <a:gd name="connsiteY4" fmla="*/ 133350 h 133350"/>
                  <a:gd name="connsiteX5" fmla="*/ 100402 w 100402"/>
                  <a:gd name="connsiteY5" fmla="*/ 104775 h 133350"/>
                  <a:gd name="connsiteX6" fmla="*/ 81352 w 100402"/>
                  <a:gd name="connsiteY6" fmla="*/ 82550 h 133350"/>
                  <a:gd name="connsiteX7" fmla="*/ 52777 w 100402"/>
                  <a:gd name="connsiteY7" fmla="*/ 76200 h 133350"/>
                  <a:gd name="connsiteX8" fmla="*/ 21027 w 100402"/>
                  <a:gd name="connsiteY8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402" h="133350">
                    <a:moveTo>
                      <a:pt x="21027" y="0"/>
                    </a:moveTo>
                    <a:cubicBezTo>
                      <a:pt x="19574" y="13494"/>
                      <a:pt x="1453" y="12700"/>
                      <a:pt x="0" y="26194"/>
                    </a:cubicBezTo>
                    <a:lnTo>
                      <a:pt x="8327" y="104775"/>
                    </a:lnTo>
                    <a:lnTo>
                      <a:pt x="41665" y="89693"/>
                    </a:lnTo>
                    <a:lnTo>
                      <a:pt x="71827" y="133350"/>
                    </a:lnTo>
                    <a:lnTo>
                      <a:pt x="100402" y="104775"/>
                    </a:lnTo>
                    <a:lnTo>
                      <a:pt x="81352" y="82550"/>
                    </a:lnTo>
                    <a:lnTo>
                      <a:pt x="52777" y="76200"/>
                    </a:lnTo>
                    <a:lnTo>
                      <a:pt x="21027" y="0"/>
                    </a:lnTo>
                    <a:close/>
                  </a:path>
                </a:pathLst>
              </a:custGeom>
              <a:solidFill>
                <a:srgbClr val="292C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7F8B8892-CD20-490B-93A8-CD8AD6160447}"/>
                  </a:ext>
                </a:extLst>
              </p:cNvPr>
              <p:cNvSpPr/>
              <p:nvPr/>
            </p:nvSpPr>
            <p:spPr>
              <a:xfrm>
                <a:off x="-7562850" y="4548188"/>
                <a:ext cx="266700" cy="238125"/>
              </a:xfrm>
              <a:custGeom>
                <a:avLst/>
                <a:gdLst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09550"/>
                  <a:gd name="connsiteX1" fmla="*/ 109537 w 266700"/>
                  <a:gd name="connsiteY1" fmla="*/ 209550 h 209550"/>
                  <a:gd name="connsiteX2" fmla="*/ 266700 w 266700"/>
                  <a:gd name="connsiteY2" fmla="*/ 61912 h 209550"/>
                  <a:gd name="connsiteX3" fmla="*/ 238125 w 266700"/>
                  <a:gd name="connsiteY3" fmla="*/ 0 h 209550"/>
                  <a:gd name="connsiteX4" fmla="*/ 142875 w 266700"/>
                  <a:gd name="connsiteY4" fmla="*/ 47625 h 209550"/>
                  <a:gd name="connsiteX5" fmla="*/ 90487 w 266700"/>
                  <a:gd name="connsiteY5" fmla="*/ 0 h 209550"/>
                  <a:gd name="connsiteX6" fmla="*/ 0 w 266700"/>
                  <a:gd name="connsiteY6" fmla="*/ 80962 h 209550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  <a:gd name="connsiteX0" fmla="*/ 0 w 266700"/>
                  <a:gd name="connsiteY0" fmla="*/ 80962 h 238125"/>
                  <a:gd name="connsiteX1" fmla="*/ 112712 w 266700"/>
                  <a:gd name="connsiteY1" fmla="*/ 238125 h 238125"/>
                  <a:gd name="connsiteX2" fmla="*/ 266700 w 266700"/>
                  <a:gd name="connsiteY2" fmla="*/ 61912 h 238125"/>
                  <a:gd name="connsiteX3" fmla="*/ 238125 w 266700"/>
                  <a:gd name="connsiteY3" fmla="*/ 0 h 238125"/>
                  <a:gd name="connsiteX4" fmla="*/ 142875 w 266700"/>
                  <a:gd name="connsiteY4" fmla="*/ 47625 h 238125"/>
                  <a:gd name="connsiteX5" fmla="*/ 90487 w 266700"/>
                  <a:gd name="connsiteY5" fmla="*/ 0 h 238125"/>
                  <a:gd name="connsiteX6" fmla="*/ 0 w 266700"/>
                  <a:gd name="connsiteY6" fmla="*/ 8096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38125">
                    <a:moveTo>
                      <a:pt x="0" y="80962"/>
                    </a:moveTo>
                    <a:lnTo>
                      <a:pt x="112712" y="238125"/>
                    </a:lnTo>
                    <a:cubicBezTo>
                      <a:pt x="249237" y="203200"/>
                      <a:pt x="234949" y="176213"/>
                      <a:pt x="266700" y="61912"/>
                    </a:cubicBezTo>
                    <a:cubicBezTo>
                      <a:pt x="266700" y="22225"/>
                      <a:pt x="260350" y="20637"/>
                      <a:pt x="238125" y="0"/>
                    </a:cubicBezTo>
                    <a:lnTo>
                      <a:pt x="142875" y="47625"/>
                    </a:lnTo>
                    <a:lnTo>
                      <a:pt x="90487" y="0"/>
                    </a:lnTo>
                    <a:lnTo>
                      <a:pt x="0" y="80962"/>
                    </a:lnTo>
                    <a:close/>
                  </a:path>
                </a:pathLst>
              </a:custGeom>
              <a:gradFill>
                <a:gsLst>
                  <a:gs pos="100000">
                    <a:srgbClr val="050912"/>
                  </a:gs>
                  <a:gs pos="21000">
                    <a:srgbClr val="152444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68883222-EA1A-41F3-9795-3A57C399DD15}"/>
                  </a:ext>
                </a:extLst>
              </p:cNvPr>
              <p:cNvSpPr/>
              <p:nvPr/>
            </p:nvSpPr>
            <p:spPr>
              <a:xfrm>
                <a:off x="-7892062" y="5281752"/>
                <a:ext cx="481013" cy="180975"/>
              </a:xfrm>
              <a:custGeom>
                <a:avLst/>
                <a:gdLst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  <a:gd name="connsiteX0" fmla="*/ 457200 w 481013"/>
                  <a:gd name="connsiteY0" fmla="*/ 23812 h 180975"/>
                  <a:gd name="connsiteX1" fmla="*/ 481013 w 481013"/>
                  <a:gd name="connsiteY1" fmla="*/ 71437 h 180975"/>
                  <a:gd name="connsiteX2" fmla="*/ 471488 w 481013"/>
                  <a:gd name="connsiteY2" fmla="*/ 176212 h 180975"/>
                  <a:gd name="connsiteX3" fmla="*/ 100013 w 481013"/>
                  <a:gd name="connsiteY3" fmla="*/ 180975 h 180975"/>
                  <a:gd name="connsiteX4" fmla="*/ 0 w 481013"/>
                  <a:gd name="connsiteY4" fmla="*/ 147637 h 180975"/>
                  <a:gd name="connsiteX5" fmla="*/ 114300 w 481013"/>
                  <a:gd name="connsiteY5" fmla="*/ 100012 h 180975"/>
                  <a:gd name="connsiteX6" fmla="*/ 185738 w 481013"/>
                  <a:gd name="connsiteY6" fmla="*/ 85725 h 180975"/>
                  <a:gd name="connsiteX7" fmla="*/ 247650 w 481013"/>
                  <a:gd name="connsiteY7" fmla="*/ 0 h 180975"/>
                  <a:gd name="connsiteX8" fmla="*/ 357188 w 481013"/>
                  <a:gd name="connsiteY8" fmla="*/ 71437 h 180975"/>
                  <a:gd name="connsiteX9" fmla="*/ 457200 w 481013"/>
                  <a:gd name="connsiteY9" fmla="*/ 23812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1013" h="180975">
                    <a:moveTo>
                      <a:pt x="457200" y="23812"/>
                    </a:moveTo>
                    <a:lnTo>
                      <a:pt x="481013" y="71437"/>
                    </a:lnTo>
                    <a:lnTo>
                      <a:pt x="471488" y="176212"/>
                    </a:lnTo>
                    <a:lnTo>
                      <a:pt x="100013" y="180975"/>
                    </a:lnTo>
                    <a:cubicBezTo>
                      <a:pt x="42863" y="169862"/>
                      <a:pt x="33338" y="158750"/>
                      <a:pt x="0" y="147637"/>
                    </a:cubicBezTo>
                    <a:cubicBezTo>
                      <a:pt x="19050" y="103187"/>
                      <a:pt x="23812" y="115887"/>
                      <a:pt x="114300" y="100012"/>
                    </a:cubicBezTo>
                    <a:lnTo>
                      <a:pt x="185738" y="85725"/>
                    </a:lnTo>
                    <a:lnTo>
                      <a:pt x="247650" y="0"/>
                    </a:lnTo>
                    <a:lnTo>
                      <a:pt x="357188" y="71437"/>
                    </a:lnTo>
                    <a:lnTo>
                      <a:pt x="457200" y="23812"/>
                    </a:lnTo>
                    <a:close/>
                  </a:path>
                </a:pathLst>
              </a:custGeom>
              <a:gradFill>
                <a:gsLst>
                  <a:gs pos="100000">
                    <a:srgbClr val="6C7F90"/>
                  </a:gs>
                  <a:gs pos="28000">
                    <a:srgbClr val="020004"/>
                  </a:gs>
                </a:gsLst>
                <a:lin ang="9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7123C998-1606-4638-824C-13475F081818}"/>
                  </a:ext>
                </a:extLst>
              </p:cNvPr>
              <p:cNvSpPr/>
              <p:nvPr/>
            </p:nvSpPr>
            <p:spPr>
              <a:xfrm>
                <a:off x="-7666973" y="5324615"/>
                <a:ext cx="252412" cy="104775"/>
              </a:xfrm>
              <a:custGeom>
                <a:avLst/>
                <a:gdLst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33362 w 252412"/>
                  <a:gd name="connsiteY5" fmla="*/ 1905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90487 w 252412"/>
                  <a:gd name="connsiteY2" fmla="*/ 52388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7625 h 104775"/>
                  <a:gd name="connsiteX7" fmla="*/ 57150 w 252412"/>
                  <a:gd name="connsiteY7" fmla="*/ 0 h 104775"/>
                  <a:gd name="connsiteX0" fmla="*/ 57150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2863 h 104775"/>
                  <a:gd name="connsiteX7" fmla="*/ 57150 w 252412"/>
                  <a:gd name="connsiteY7" fmla="*/ 0 h 104775"/>
                  <a:gd name="connsiteX0" fmla="*/ 42863 w 252412"/>
                  <a:gd name="connsiteY0" fmla="*/ 0 h 104775"/>
                  <a:gd name="connsiteX1" fmla="*/ 0 w 252412"/>
                  <a:gd name="connsiteY1" fmla="*/ 57150 h 104775"/>
                  <a:gd name="connsiteX2" fmla="*/ 80962 w 252412"/>
                  <a:gd name="connsiteY2" fmla="*/ 66675 h 104775"/>
                  <a:gd name="connsiteX3" fmla="*/ 119062 w 252412"/>
                  <a:gd name="connsiteY3" fmla="*/ 104775 h 104775"/>
                  <a:gd name="connsiteX4" fmla="*/ 252412 w 252412"/>
                  <a:gd name="connsiteY4" fmla="*/ 33338 h 104775"/>
                  <a:gd name="connsiteX5" fmla="*/ 247649 w 252412"/>
                  <a:gd name="connsiteY5" fmla="*/ 0 h 104775"/>
                  <a:gd name="connsiteX6" fmla="*/ 123825 w 252412"/>
                  <a:gd name="connsiteY6" fmla="*/ 42863 h 104775"/>
                  <a:gd name="connsiteX7" fmla="*/ 42863 w 252412"/>
                  <a:gd name="connsiteY7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412" h="104775">
                    <a:moveTo>
                      <a:pt x="42863" y="0"/>
                    </a:moveTo>
                    <a:lnTo>
                      <a:pt x="0" y="57150"/>
                    </a:lnTo>
                    <a:lnTo>
                      <a:pt x="80962" y="66675"/>
                    </a:lnTo>
                    <a:lnTo>
                      <a:pt x="119062" y="104775"/>
                    </a:lnTo>
                    <a:cubicBezTo>
                      <a:pt x="163512" y="57150"/>
                      <a:pt x="193675" y="47625"/>
                      <a:pt x="252412" y="33338"/>
                    </a:cubicBezTo>
                    <a:lnTo>
                      <a:pt x="247649" y="0"/>
                    </a:lnTo>
                    <a:lnTo>
                      <a:pt x="123825" y="42863"/>
                    </a:lnTo>
                    <a:lnTo>
                      <a:pt x="42863" y="0"/>
                    </a:lnTo>
                    <a:close/>
                  </a:path>
                </a:pathLst>
              </a:custGeom>
              <a:solidFill>
                <a:srgbClr val="475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730DA89-7297-4738-B71B-997F68B732E7}"/>
                </a:ext>
              </a:extLst>
            </p:cNvPr>
            <p:cNvSpPr/>
            <p:nvPr/>
          </p:nvSpPr>
          <p:spPr>
            <a:xfrm>
              <a:off x="-8254313" y="3676174"/>
              <a:ext cx="476250" cy="83210"/>
            </a:xfrm>
            <a:custGeom>
              <a:avLst/>
              <a:gdLst>
                <a:gd name="connsiteX0" fmla="*/ 0 w 469106"/>
                <a:gd name="connsiteY0" fmla="*/ 0 h 114300"/>
                <a:gd name="connsiteX1" fmla="*/ 121444 w 469106"/>
                <a:gd name="connsiteY1" fmla="*/ 30956 h 114300"/>
                <a:gd name="connsiteX2" fmla="*/ 431006 w 469106"/>
                <a:gd name="connsiteY2" fmla="*/ 47625 h 114300"/>
                <a:gd name="connsiteX3" fmla="*/ 459581 w 469106"/>
                <a:gd name="connsiteY3" fmla="*/ 59531 h 114300"/>
                <a:gd name="connsiteX4" fmla="*/ 469106 w 469106"/>
                <a:gd name="connsiteY4" fmla="*/ 114300 h 114300"/>
                <a:gd name="connsiteX5" fmla="*/ 121444 w 469106"/>
                <a:gd name="connsiteY5" fmla="*/ 80962 h 114300"/>
                <a:gd name="connsiteX6" fmla="*/ 0 w 469106"/>
                <a:gd name="connsiteY6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85775"/>
                <a:gd name="connsiteY0" fmla="*/ 0 h 114300"/>
                <a:gd name="connsiteX1" fmla="*/ 138113 w 485775"/>
                <a:gd name="connsiteY1" fmla="*/ 30956 h 114300"/>
                <a:gd name="connsiteX2" fmla="*/ 447675 w 485775"/>
                <a:gd name="connsiteY2" fmla="*/ 47625 h 114300"/>
                <a:gd name="connsiteX3" fmla="*/ 476250 w 485775"/>
                <a:gd name="connsiteY3" fmla="*/ 59531 h 114300"/>
                <a:gd name="connsiteX4" fmla="*/ 485775 w 485775"/>
                <a:gd name="connsiteY4" fmla="*/ 114300 h 114300"/>
                <a:gd name="connsiteX5" fmla="*/ 138113 w 485775"/>
                <a:gd name="connsiteY5" fmla="*/ 80962 h 114300"/>
                <a:gd name="connsiteX6" fmla="*/ 0 w 485775"/>
                <a:gd name="connsiteY6" fmla="*/ 28575 h 114300"/>
                <a:gd name="connsiteX7" fmla="*/ 16669 w 485775"/>
                <a:gd name="connsiteY7" fmla="*/ 0 h 114300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  <a:gd name="connsiteX0" fmla="*/ 16669 w 476250"/>
                <a:gd name="connsiteY0" fmla="*/ 0 h 100012"/>
                <a:gd name="connsiteX1" fmla="*/ 138113 w 476250"/>
                <a:gd name="connsiteY1" fmla="*/ 30956 h 100012"/>
                <a:gd name="connsiteX2" fmla="*/ 447675 w 476250"/>
                <a:gd name="connsiteY2" fmla="*/ 47625 h 100012"/>
                <a:gd name="connsiteX3" fmla="*/ 476250 w 476250"/>
                <a:gd name="connsiteY3" fmla="*/ 59531 h 100012"/>
                <a:gd name="connsiteX4" fmla="*/ 473869 w 476250"/>
                <a:gd name="connsiteY4" fmla="*/ 100012 h 100012"/>
                <a:gd name="connsiteX5" fmla="*/ 138113 w 476250"/>
                <a:gd name="connsiteY5" fmla="*/ 80962 h 100012"/>
                <a:gd name="connsiteX6" fmla="*/ 0 w 476250"/>
                <a:gd name="connsiteY6" fmla="*/ 28575 h 100012"/>
                <a:gd name="connsiteX7" fmla="*/ 16669 w 476250"/>
                <a:gd name="connsiteY7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0" h="100012">
                  <a:moveTo>
                    <a:pt x="16669" y="0"/>
                  </a:moveTo>
                  <a:lnTo>
                    <a:pt x="138113" y="30956"/>
                  </a:lnTo>
                  <a:lnTo>
                    <a:pt x="447675" y="47625"/>
                  </a:lnTo>
                  <a:lnTo>
                    <a:pt x="476250" y="59531"/>
                  </a:lnTo>
                  <a:lnTo>
                    <a:pt x="473869" y="100012"/>
                  </a:lnTo>
                  <a:cubicBezTo>
                    <a:pt x="341313" y="96043"/>
                    <a:pt x="277812" y="106362"/>
                    <a:pt x="138113" y="80962"/>
                  </a:cubicBezTo>
                  <a:cubicBezTo>
                    <a:pt x="80169" y="60325"/>
                    <a:pt x="29369" y="49212"/>
                    <a:pt x="0" y="28575"/>
                  </a:cubicBezTo>
                  <a:lnTo>
                    <a:pt x="16669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9F427AC-4724-45B6-A0DF-3FAD49A9E0F4}"/>
                </a:ext>
              </a:extLst>
            </p:cNvPr>
            <p:cNvSpPr/>
            <p:nvPr/>
          </p:nvSpPr>
          <p:spPr>
            <a:xfrm rot="21401307">
              <a:off x="-8121140" y="3695835"/>
              <a:ext cx="45719" cy="62280"/>
            </a:xfrm>
            <a:custGeom>
              <a:avLst/>
              <a:gdLst>
                <a:gd name="connsiteX0" fmla="*/ 14288 w 66675"/>
                <a:gd name="connsiteY0" fmla="*/ 0 h 69056"/>
                <a:gd name="connsiteX1" fmla="*/ 66675 w 66675"/>
                <a:gd name="connsiteY1" fmla="*/ 9525 h 69056"/>
                <a:gd name="connsiteX2" fmla="*/ 57150 w 66675"/>
                <a:gd name="connsiteY2" fmla="*/ 69056 h 69056"/>
                <a:gd name="connsiteX3" fmla="*/ 0 w 66675"/>
                <a:gd name="connsiteY3" fmla="*/ 54769 h 69056"/>
                <a:gd name="connsiteX4" fmla="*/ 14288 w 66675"/>
                <a:gd name="connsiteY4" fmla="*/ 0 h 69056"/>
                <a:gd name="connsiteX0" fmla="*/ 7145 w 66675"/>
                <a:gd name="connsiteY0" fmla="*/ 0 h 69056"/>
                <a:gd name="connsiteX1" fmla="*/ 66675 w 66675"/>
                <a:gd name="connsiteY1" fmla="*/ 9525 h 69056"/>
                <a:gd name="connsiteX2" fmla="*/ 57150 w 66675"/>
                <a:gd name="connsiteY2" fmla="*/ 69056 h 69056"/>
                <a:gd name="connsiteX3" fmla="*/ 0 w 66675"/>
                <a:gd name="connsiteY3" fmla="*/ 54769 h 69056"/>
                <a:gd name="connsiteX4" fmla="*/ 7145 w 66675"/>
                <a:gd name="connsiteY4" fmla="*/ 0 h 6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9056">
                  <a:moveTo>
                    <a:pt x="7145" y="0"/>
                  </a:moveTo>
                  <a:lnTo>
                    <a:pt x="66675" y="9525"/>
                  </a:lnTo>
                  <a:lnTo>
                    <a:pt x="57150" y="69056"/>
                  </a:lnTo>
                  <a:lnTo>
                    <a:pt x="0" y="54769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0" name="자유형: 도형 3599">
              <a:extLst>
                <a:ext uri="{FF2B5EF4-FFF2-40B4-BE49-F238E27FC236}">
                  <a16:creationId xmlns:a16="http://schemas.microsoft.com/office/drawing/2014/main" id="{767E4CA1-C627-4AF9-8AB1-528F9A5079E1}"/>
                </a:ext>
              </a:extLst>
            </p:cNvPr>
            <p:cNvSpPr/>
            <p:nvPr/>
          </p:nvSpPr>
          <p:spPr>
            <a:xfrm>
              <a:off x="-8882614" y="3344528"/>
              <a:ext cx="354806" cy="331013"/>
            </a:xfrm>
            <a:custGeom>
              <a:avLst/>
              <a:gdLst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1938 w 354806"/>
                <a:gd name="connsiteY0" fmla="*/ 0 h 328612"/>
                <a:gd name="connsiteX1" fmla="*/ 11906 w 354806"/>
                <a:gd name="connsiteY1" fmla="*/ 257175 h 328612"/>
                <a:gd name="connsiteX2" fmla="*/ 0 w 354806"/>
                <a:gd name="connsiteY2" fmla="*/ 328612 h 328612"/>
                <a:gd name="connsiteX3" fmla="*/ 23813 w 354806"/>
                <a:gd name="connsiteY3" fmla="*/ 319087 h 328612"/>
                <a:gd name="connsiteX4" fmla="*/ 354806 w 354806"/>
                <a:gd name="connsiteY4" fmla="*/ 140494 h 328612"/>
                <a:gd name="connsiteX5" fmla="*/ 261938 w 354806"/>
                <a:gd name="connsiteY5" fmla="*/ 0 h 328612"/>
                <a:gd name="connsiteX0" fmla="*/ 264319 w 354806"/>
                <a:gd name="connsiteY0" fmla="*/ 0 h 314325"/>
                <a:gd name="connsiteX1" fmla="*/ 11906 w 354806"/>
                <a:gd name="connsiteY1" fmla="*/ 242888 h 314325"/>
                <a:gd name="connsiteX2" fmla="*/ 0 w 354806"/>
                <a:gd name="connsiteY2" fmla="*/ 314325 h 314325"/>
                <a:gd name="connsiteX3" fmla="*/ 23813 w 354806"/>
                <a:gd name="connsiteY3" fmla="*/ 304800 h 314325"/>
                <a:gd name="connsiteX4" fmla="*/ 354806 w 354806"/>
                <a:gd name="connsiteY4" fmla="*/ 126207 h 314325"/>
                <a:gd name="connsiteX5" fmla="*/ 264319 w 354806"/>
                <a:gd name="connsiteY5" fmla="*/ 0 h 314325"/>
                <a:gd name="connsiteX0" fmla="*/ 264319 w 354806"/>
                <a:gd name="connsiteY0" fmla="*/ 0 h 314325"/>
                <a:gd name="connsiteX1" fmla="*/ 11906 w 354806"/>
                <a:gd name="connsiteY1" fmla="*/ 242888 h 314325"/>
                <a:gd name="connsiteX2" fmla="*/ 0 w 354806"/>
                <a:gd name="connsiteY2" fmla="*/ 314325 h 314325"/>
                <a:gd name="connsiteX3" fmla="*/ 23813 w 354806"/>
                <a:gd name="connsiteY3" fmla="*/ 304800 h 314325"/>
                <a:gd name="connsiteX4" fmla="*/ 354806 w 354806"/>
                <a:gd name="connsiteY4" fmla="*/ 126207 h 314325"/>
                <a:gd name="connsiteX5" fmla="*/ 264319 w 354806"/>
                <a:gd name="connsiteY5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06" h="314325">
                  <a:moveTo>
                    <a:pt x="264319" y="0"/>
                  </a:moveTo>
                  <a:cubicBezTo>
                    <a:pt x="159543" y="71437"/>
                    <a:pt x="95250" y="157163"/>
                    <a:pt x="11906" y="242888"/>
                  </a:cubicBezTo>
                  <a:lnTo>
                    <a:pt x="0" y="314325"/>
                  </a:lnTo>
                  <a:lnTo>
                    <a:pt x="23813" y="304800"/>
                  </a:lnTo>
                  <a:cubicBezTo>
                    <a:pt x="134144" y="230982"/>
                    <a:pt x="239713" y="214312"/>
                    <a:pt x="354806" y="126207"/>
                  </a:cubicBezTo>
                  <a:lnTo>
                    <a:pt x="264319" y="0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49000">
                  <a:srgbClr val="AD6E4F"/>
                </a:gs>
                <a:gs pos="0">
                  <a:schemeClr val="bg1"/>
                </a:gs>
                <a:gs pos="0">
                  <a:schemeClr val="bg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FE9D17FC-C67B-4775-96DD-0F9E7002604A}"/>
                </a:ext>
              </a:extLst>
            </p:cNvPr>
            <p:cNvSpPr/>
            <p:nvPr/>
          </p:nvSpPr>
          <p:spPr>
            <a:xfrm>
              <a:off x="-8637693" y="2707005"/>
              <a:ext cx="1371600" cy="1031081"/>
            </a:xfrm>
            <a:custGeom>
              <a:avLst/>
              <a:gdLst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50131 w 1371600"/>
                <a:gd name="connsiteY51" fmla="*/ 145256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64369 w 1371600"/>
                <a:gd name="connsiteY57" fmla="*/ 109537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802481 w 1371600"/>
                <a:gd name="connsiteY55" fmla="*/ 180975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1550 w 1371600"/>
                <a:gd name="connsiteY20" fmla="*/ 426243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0113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5819 w 1371600"/>
                <a:gd name="connsiteY17" fmla="*/ 1009650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4381 w 1371600"/>
                <a:gd name="connsiteY16" fmla="*/ 1002506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214313 w 1371600"/>
                <a:gd name="connsiteY71" fmla="*/ 483393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92894 w 1371600"/>
                <a:gd name="connsiteY69" fmla="*/ 376237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40518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35756 w 1371600"/>
                <a:gd name="connsiteY67" fmla="*/ 300037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3381 w 1371600"/>
                <a:gd name="connsiteY66" fmla="*/ 321468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7681 w 1371600"/>
                <a:gd name="connsiteY64" fmla="*/ 295275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5300 w 1371600"/>
                <a:gd name="connsiteY64" fmla="*/ 290513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69119 w 1371600"/>
                <a:gd name="connsiteY61" fmla="*/ 288131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7219 w 1371600"/>
                <a:gd name="connsiteY60" fmla="*/ 233362 h 1031081"/>
                <a:gd name="connsiteX61" fmla="*/ 559594 w 1371600"/>
                <a:gd name="connsiteY61" fmla="*/ 283369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9594 w 1371600"/>
                <a:gd name="connsiteY61" fmla="*/ 283369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7213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28650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57225 w 1371600"/>
                <a:gd name="connsiteY57" fmla="*/ 119062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85800 w 1371600"/>
                <a:gd name="connsiteY56" fmla="*/ 176212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38175 w 1371600"/>
                <a:gd name="connsiteY58" fmla="*/ 104775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73894 w 1371600"/>
                <a:gd name="connsiteY57" fmla="*/ 128587 h 1031081"/>
                <a:gd name="connsiteX58" fmla="*/ 650082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83419 w 1371600"/>
                <a:gd name="connsiteY57" fmla="*/ 130968 h 1031081"/>
                <a:gd name="connsiteX58" fmla="*/ 650082 w 1371600"/>
                <a:gd name="connsiteY58" fmla="*/ 107156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83419 w 1371600"/>
                <a:gd name="connsiteY57" fmla="*/ 130968 h 1031081"/>
                <a:gd name="connsiteX58" fmla="*/ 659607 w 1371600"/>
                <a:gd name="connsiteY58" fmla="*/ 109537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  <a:gd name="connsiteX0" fmla="*/ 121444 w 1371600"/>
                <a:gd name="connsiteY0" fmla="*/ 569118 h 1031081"/>
                <a:gd name="connsiteX1" fmla="*/ 0 w 1371600"/>
                <a:gd name="connsiteY1" fmla="*/ 645318 h 1031081"/>
                <a:gd name="connsiteX2" fmla="*/ 92869 w 1371600"/>
                <a:gd name="connsiteY2" fmla="*/ 795337 h 1031081"/>
                <a:gd name="connsiteX3" fmla="*/ 207169 w 1371600"/>
                <a:gd name="connsiteY3" fmla="*/ 723900 h 1031081"/>
                <a:gd name="connsiteX4" fmla="*/ 350044 w 1371600"/>
                <a:gd name="connsiteY4" fmla="*/ 595312 h 1031081"/>
                <a:gd name="connsiteX5" fmla="*/ 409575 w 1371600"/>
                <a:gd name="connsiteY5" fmla="*/ 661987 h 1031081"/>
                <a:gd name="connsiteX6" fmla="*/ 428625 w 1371600"/>
                <a:gd name="connsiteY6" fmla="*/ 769143 h 1031081"/>
                <a:gd name="connsiteX7" fmla="*/ 400050 w 1371600"/>
                <a:gd name="connsiteY7" fmla="*/ 866775 h 1031081"/>
                <a:gd name="connsiteX8" fmla="*/ 376238 w 1371600"/>
                <a:gd name="connsiteY8" fmla="*/ 947737 h 1031081"/>
                <a:gd name="connsiteX9" fmla="*/ 378619 w 1371600"/>
                <a:gd name="connsiteY9" fmla="*/ 973931 h 1031081"/>
                <a:gd name="connsiteX10" fmla="*/ 414338 w 1371600"/>
                <a:gd name="connsiteY10" fmla="*/ 966787 h 1031081"/>
                <a:gd name="connsiteX11" fmla="*/ 421481 w 1371600"/>
                <a:gd name="connsiteY11" fmla="*/ 990600 h 1031081"/>
                <a:gd name="connsiteX12" fmla="*/ 473869 w 1371600"/>
                <a:gd name="connsiteY12" fmla="*/ 978693 h 1031081"/>
                <a:gd name="connsiteX13" fmla="*/ 473869 w 1371600"/>
                <a:gd name="connsiteY13" fmla="*/ 978693 h 1031081"/>
                <a:gd name="connsiteX14" fmla="*/ 509588 w 1371600"/>
                <a:gd name="connsiteY14" fmla="*/ 1002506 h 1031081"/>
                <a:gd name="connsiteX15" fmla="*/ 521494 w 1371600"/>
                <a:gd name="connsiteY15" fmla="*/ 1023937 h 1031081"/>
                <a:gd name="connsiteX16" fmla="*/ 762000 w 1371600"/>
                <a:gd name="connsiteY16" fmla="*/ 1014412 h 1031081"/>
                <a:gd name="connsiteX17" fmla="*/ 833438 w 1371600"/>
                <a:gd name="connsiteY17" fmla="*/ 1016794 h 1031081"/>
                <a:gd name="connsiteX18" fmla="*/ 864394 w 1371600"/>
                <a:gd name="connsiteY18" fmla="*/ 1031081 h 1031081"/>
                <a:gd name="connsiteX19" fmla="*/ 907257 w 1371600"/>
                <a:gd name="connsiteY19" fmla="*/ 931068 h 1031081"/>
                <a:gd name="connsiteX20" fmla="*/ 976313 w 1371600"/>
                <a:gd name="connsiteY20" fmla="*/ 428624 h 1031081"/>
                <a:gd name="connsiteX21" fmla="*/ 992981 w 1371600"/>
                <a:gd name="connsiteY21" fmla="*/ 385762 h 1031081"/>
                <a:gd name="connsiteX22" fmla="*/ 1233488 w 1371600"/>
                <a:gd name="connsiteY22" fmla="*/ 254793 h 1031081"/>
                <a:gd name="connsiteX23" fmla="*/ 1264444 w 1371600"/>
                <a:gd name="connsiteY23" fmla="*/ 230981 h 1031081"/>
                <a:gd name="connsiteX24" fmla="*/ 1278731 w 1371600"/>
                <a:gd name="connsiteY24" fmla="*/ 214312 h 1031081"/>
                <a:gd name="connsiteX25" fmla="*/ 1288256 w 1371600"/>
                <a:gd name="connsiteY25" fmla="*/ 223837 h 1031081"/>
                <a:gd name="connsiteX26" fmla="*/ 1300163 w 1371600"/>
                <a:gd name="connsiteY26" fmla="*/ 195262 h 1031081"/>
                <a:gd name="connsiteX27" fmla="*/ 1321594 w 1371600"/>
                <a:gd name="connsiteY27" fmla="*/ 188118 h 1031081"/>
                <a:gd name="connsiteX28" fmla="*/ 1321594 w 1371600"/>
                <a:gd name="connsiteY28" fmla="*/ 180975 h 1031081"/>
                <a:gd name="connsiteX29" fmla="*/ 1357313 w 1371600"/>
                <a:gd name="connsiteY29" fmla="*/ 166687 h 1031081"/>
                <a:gd name="connsiteX30" fmla="*/ 1354931 w 1371600"/>
                <a:gd name="connsiteY30" fmla="*/ 150018 h 1031081"/>
                <a:gd name="connsiteX31" fmla="*/ 1366838 w 1371600"/>
                <a:gd name="connsiteY31" fmla="*/ 142875 h 1031081"/>
                <a:gd name="connsiteX32" fmla="*/ 1371600 w 1371600"/>
                <a:gd name="connsiteY32" fmla="*/ 128587 h 1031081"/>
                <a:gd name="connsiteX33" fmla="*/ 1312069 w 1371600"/>
                <a:gd name="connsiteY33" fmla="*/ 116681 h 1031081"/>
                <a:gd name="connsiteX34" fmla="*/ 1240631 w 1371600"/>
                <a:gd name="connsiteY34" fmla="*/ 42862 h 1031081"/>
                <a:gd name="connsiteX35" fmla="*/ 1281113 w 1371600"/>
                <a:gd name="connsiteY35" fmla="*/ 9525 h 1031081"/>
                <a:gd name="connsiteX36" fmla="*/ 1247775 w 1371600"/>
                <a:gd name="connsiteY36" fmla="*/ 0 h 1031081"/>
                <a:gd name="connsiteX37" fmla="*/ 1231106 w 1371600"/>
                <a:gd name="connsiteY37" fmla="*/ 19050 h 1031081"/>
                <a:gd name="connsiteX38" fmla="*/ 1207294 w 1371600"/>
                <a:gd name="connsiteY38" fmla="*/ 21431 h 1031081"/>
                <a:gd name="connsiteX39" fmla="*/ 1216819 w 1371600"/>
                <a:gd name="connsiteY39" fmla="*/ 45243 h 1031081"/>
                <a:gd name="connsiteX40" fmla="*/ 1190625 w 1371600"/>
                <a:gd name="connsiteY40" fmla="*/ 38100 h 1031081"/>
                <a:gd name="connsiteX41" fmla="*/ 1190625 w 1371600"/>
                <a:gd name="connsiteY41" fmla="*/ 59531 h 1031081"/>
                <a:gd name="connsiteX42" fmla="*/ 1169194 w 1371600"/>
                <a:gd name="connsiteY42" fmla="*/ 59531 h 1031081"/>
                <a:gd name="connsiteX43" fmla="*/ 1162050 w 1371600"/>
                <a:gd name="connsiteY43" fmla="*/ 73818 h 1031081"/>
                <a:gd name="connsiteX44" fmla="*/ 1135856 w 1371600"/>
                <a:gd name="connsiteY44" fmla="*/ 83343 h 1031081"/>
                <a:gd name="connsiteX45" fmla="*/ 1135856 w 1371600"/>
                <a:gd name="connsiteY45" fmla="*/ 95250 h 1031081"/>
                <a:gd name="connsiteX46" fmla="*/ 1121569 w 1371600"/>
                <a:gd name="connsiteY46" fmla="*/ 85725 h 1031081"/>
                <a:gd name="connsiteX47" fmla="*/ 1112044 w 1371600"/>
                <a:gd name="connsiteY47" fmla="*/ 109537 h 1031081"/>
                <a:gd name="connsiteX48" fmla="*/ 1064419 w 1371600"/>
                <a:gd name="connsiteY48" fmla="*/ 107156 h 1031081"/>
                <a:gd name="connsiteX49" fmla="*/ 1064419 w 1371600"/>
                <a:gd name="connsiteY49" fmla="*/ 119062 h 1031081"/>
                <a:gd name="connsiteX50" fmla="*/ 1042988 w 1371600"/>
                <a:gd name="connsiteY50" fmla="*/ 126206 h 1031081"/>
                <a:gd name="connsiteX51" fmla="*/ 1042988 w 1371600"/>
                <a:gd name="connsiteY51" fmla="*/ 130968 h 1031081"/>
                <a:gd name="connsiteX52" fmla="*/ 950119 w 1371600"/>
                <a:gd name="connsiteY52" fmla="*/ 140493 h 1031081"/>
                <a:gd name="connsiteX53" fmla="*/ 926306 w 1371600"/>
                <a:gd name="connsiteY53" fmla="*/ 154781 h 1031081"/>
                <a:gd name="connsiteX54" fmla="*/ 800100 w 1371600"/>
                <a:gd name="connsiteY54" fmla="*/ 161925 h 1031081"/>
                <a:gd name="connsiteX55" fmla="*/ 797718 w 1371600"/>
                <a:gd name="connsiteY55" fmla="*/ 171450 h 1031081"/>
                <a:gd name="connsiteX56" fmla="*/ 692944 w 1371600"/>
                <a:gd name="connsiteY56" fmla="*/ 173831 h 1031081"/>
                <a:gd name="connsiteX57" fmla="*/ 690563 w 1371600"/>
                <a:gd name="connsiteY57" fmla="*/ 135731 h 1031081"/>
                <a:gd name="connsiteX58" fmla="*/ 659607 w 1371600"/>
                <a:gd name="connsiteY58" fmla="*/ 109537 h 1031081"/>
                <a:gd name="connsiteX59" fmla="*/ 652463 w 1371600"/>
                <a:gd name="connsiteY59" fmla="*/ 152400 h 1031081"/>
                <a:gd name="connsiteX60" fmla="*/ 600076 w 1371600"/>
                <a:gd name="connsiteY60" fmla="*/ 230981 h 1031081"/>
                <a:gd name="connsiteX61" fmla="*/ 554832 w 1371600"/>
                <a:gd name="connsiteY61" fmla="*/ 280988 h 1031081"/>
                <a:gd name="connsiteX62" fmla="*/ 550069 w 1371600"/>
                <a:gd name="connsiteY62" fmla="*/ 302418 h 1031081"/>
                <a:gd name="connsiteX63" fmla="*/ 557213 w 1371600"/>
                <a:gd name="connsiteY63" fmla="*/ 340518 h 1031081"/>
                <a:gd name="connsiteX64" fmla="*/ 492919 w 1371600"/>
                <a:gd name="connsiteY64" fmla="*/ 280988 h 1031081"/>
                <a:gd name="connsiteX65" fmla="*/ 404813 w 1371600"/>
                <a:gd name="connsiteY65" fmla="*/ 288131 h 1031081"/>
                <a:gd name="connsiteX66" fmla="*/ 388143 w 1371600"/>
                <a:gd name="connsiteY66" fmla="*/ 314324 h 1031081"/>
                <a:gd name="connsiteX67" fmla="*/ 350044 w 1371600"/>
                <a:gd name="connsiteY67" fmla="*/ 285750 h 1031081"/>
                <a:gd name="connsiteX68" fmla="*/ 297656 w 1371600"/>
                <a:gd name="connsiteY68" fmla="*/ 328611 h 1031081"/>
                <a:gd name="connsiteX69" fmla="*/ 283369 w 1371600"/>
                <a:gd name="connsiteY69" fmla="*/ 373856 h 1031081"/>
                <a:gd name="connsiteX70" fmla="*/ 219075 w 1371600"/>
                <a:gd name="connsiteY70" fmla="*/ 454818 h 1031081"/>
                <a:gd name="connsiteX71" fmla="*/ 197644 w 1371600"/>
                <a:gd name="connsiteY71" fmla="*/ 478630 h 1031081"/>
                <a:gd name="connsiteX72" fmla="*/ 183356 w 1371600"/>
                <a:gd name="connsiteY72" fmla="*/ 526256 h 1031081"/>
                <a:gd name="connsiteX73" fmla="*/ 178594 w 1371600"/>
                <a:gd name="connsiteY73" fmla="*/ 540543 h 1031081"/>
                <a:gd name="connsiteX74" fmla="*/ 121444 w 1371600"/>
                <a:gd name="connsiteY74" fmla="*/ 569118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71600" h="1031081">
                  <a:moveTo>
                    <a:pt x="121444" y="569118"/>
                  </a:moveTo>
                  <a:lnTo>
                    <a:pt x="0" y="645318"/>
                  </a:lnTo>
                  <a:lnTo>
                    <a:pt x="92869" y="795337"/>
                  </a:lnTo>
                  <a:lnTo>
                    <a:pt x="207169" y="723900"/>
                  </a:lnTo>
                  <a:cubicBezTo>
                    <a:pt x="269082" y="695325"/>
                    <a:pt x="330994" y="628650"/>
                    <a:pt x="350044" y="595312"/>
                  </a:cubicBezTo>
                  <a:lnTo>
                    <a:pt x="409575" y="661987"/>
                  </a:lnTo>
                  <a:cubicBezTo>
                    <a:pt x="411163" y="700087"/>
                    <a:pt x="422275" y="733424"/>
                    <a:pt x="428625" y="769143"/>
                  </a:cubicBezTo>
                  <a:lnTo>
                    <a:pt x="400050" y="866775"/>
                  </a:lnTo>
                  <a:lnTo>
                    <a:pt x="376238" y="947737"/>
                  </a:lnTo>
                  <a:lnTo>
                    <a:pt x="378619" y="973931"/>
                  </a:lnTo>
                  <a:lnTo>
                    <a:pt x="414338" y="966787"/>
                  </a:lnTo>
                  <a:lnTo>
                    <a:pt x="421481" y="990600"/>
                  </a:lnTo>
                  <a:lnTo>
                    <a:pt x="473869" y="978693"/>
                  </a:lnTo>
                  <a:lnTo>
                    <a:pt x="473869" y="978693"/>
                  </a:lnTo>
                  <a:lnTo>
                    <a:pt x="509588" y="1002506"/>
                  </a:lnTo>
                  <a:lnTo>
                    <a:pt x="521494" y="1023937"/>
                  </a:lnTo>
                  <a:lnTo>
                    <a:pt x="762000" y="1014412"/>
                  </a:lnTo>
                  <a:lnTo>
                    <a:pt x="833438" y="1016794"/>
                  </a:lnTo>
                  <a:lnTo>
                    <a:pt x="864394" y="1031081"/>
                  </a:lnTo>
                  <a:lnTo>
                    <a:pt x="907257" y="931068"/>
                  </a:lnTo>
                  <a:cubicBezTo>
                    <a:pt x="932657" y="763587"/>
                    <a:pt x="972344" y="624680"/>
                    <a:pt x="976313" y="428624"/>
                  </a:cubicBezTo>
                  <a:lnTo>
                    <a:pt x="992981" y="385762"/>
                  </a:lnTo>
                  <a:lnTo>
                    <a:pt x="1233488" y="254793"/>
                  </a:lnTo>
                  <a:lnTo>
                    <a:pt x="1264444" y="230981"/>
                  </a:lnTo>
                  <a:lnTo>
                    <a:pt x="1278731" y="214312"/>
                  </a:lnTo>
                  <a:lnTo>
                    <a:pt x="1288256" y="223837"/>
                  </a:lnTo>
                  <a:lnTo>
                    <a:pt x="1300163" y="195262"/>
                  </a:lnTo>
                  <a:lnTo>
                    <a:pt x="1321594" y="188118"/>
                  </a:lnTo>
                  <a:lnTo>
                    <a:pt x="1321594" y="180975"/>
                  </a:lnTo>
                  <a:lnTo>
                    <a:pt x="1357313" y="166687"/>
                  </a:lnTo>
                  <a:lnTo>
                    <a:pt x="1354931" y="150018"/>
                  </a:lnTo>
                  <a:lnTo>
                    <a:pt x="1366838" y="142875"/>
                  </a:lnTo>
                  <a:lnTo>
                    <a:pt x="1371600" y="128587"/>
                  </a:lnTo>
                  <a:lnTo>
                    <a:pt x="1312069" y="116681"/>
                  </a:lnTo>
                  <a:lnTo>
                    <a:pt x="1240631" y="42862"/>
                  </a:lnTo>
                  <a:lnTo>
                    <a:pt x="1281113" y="9525"/>
                  </a:lnTo>
                  <a:lnTo>
                    <a:pt x="1247775" y="0"/>
                  </a:lnTo>
                  <a:lnTo>
                    <a:pt x="1231106" y="19050"/>
                  </a:lnTo>
                  <a:lnTo>
                    <a:pt x="1207294" y="21431"/>
                  </a:lnTo>
                  <a:lnTo>
                    <a:pt x="1216819" y="45243"/>
                  </a:lnTo>
                  <a:lnTo>
                    <a:pt x="1190625" y="38100"/>
                  </a:lnTo>
                  <a:lnTo>
                    <a:pt x="1190625" y="59531"/>
                  </a:lnTo>
                  <a:lnTo>
                    <a:pt x="1169194" y="59531"/>
                  </a:lnTo>
                  <a:lnTo>
                    <a:pt x="1162050" y="73818"/>
                  </a:lnTo>
                  <a:lnTo>
                    <a:pt x="1135856" y="83343"/>
                  </a:lnTo>
                  <a:lnTo>
                    <a:pt x="1135856" y="95250"/>
                  </a:lnTo>
                  <a:lnTo>
                    <a:pt x="1121569" y="85725"/>
                  </a:lnTo>
                  <a:lnTo>
                    <a:pt x="1112044" y="109537"/>
                  </a:lnTo>
                  <a:lnTo>
                    <a:pt x="1064419" y="107156"/>
                  </a:lnTo>
                  <a:lnTo>
                    <a:pt x="1064419" y="119062"/>
                  </a:lnTo>
                  <a:lnTo>
                    <a:pt x="1042988" y="126206"/>
                  </a:lnTo>
                  <a:lnTo>
                    <a:pt x="1042988" y="130968"/>
                  </a:lnTo>
                  <a:lnTo>
                    <a:pt x="950119" y="140493"/>
                  </a:lnTo>
                  <a:lnTo>
                    <a:pt x="926306" y="154781"/>
                  </a:lnTo>
                  <a:cubicBezTo>
                    <a:pt x="884237" y="157162"/>
                    <a:pt x="842169" y="147638"/>
                    <a:pt x="800100" y="161925"/>
                  </a:cubicBezTo>
                  <a:lnTo>
                    <a:pt x="797718" y="171450"/>
                  </a:lnTo>
                  <a:cubicBezTo>
                    <a:pt x="746125" y="163512"/>
                    <a:pt x="730250" y="172244"/>
                    <a:pt x="692944" y="173831"/>
                  </a:cubicBezTo>
                  <a:cubicBezTo>
                    <a:pt x="695325" y="154781"/>
                    <a:pt x="714375" y="154781"/>
                    <a:pt x="690563" y="135731"/>
                  </a:cubicBezTo>
                  <a:lnTo>
                    <a:pt x="659607" y="109537"/>
                  </a:lnTo>
                  <a:lnTo>
                    <a:pt x="652463" y="152400"/>
                  </a:lnTo>
                  <a:lnTo>
                    <a:pt x="600076" y="230981"/>
                  </a:lnTo>
                  <a:lnTo>
                    <a:pt x="554832" y="280988"/>
                  </a:lnTo>
                  <a:lnTo>
                    <a:pt x="550069" y="302418"/>
                  </a:lnTo>
                  <a:lnTo>
                    <a:pt x="557213" y="340518"/>
                  </a:lnTo>
                  <a:lnTo>
                    <a:pt x="492919" y="280988"/>
                  </a:lnTo>
                  <a:cubicBezTo>
                    <a:pt x="461963" y="278607"/>
                    <a:pt x="450056" y="271462"/>
                    <a:pt x="404813" y="288131"/>
                  </a:cubicBezTo>
                  <a:lnTo>
                    <a:pt x="388143" y="314324"/>
                  </a:lnTo>
                  <a:lnTo>
                    <a:pt x="350044" y="285750"/>
                  </a:lnTo>
                  <a:lnTo>
                    <a:pt x="297656" y="328611"/>
                  </a:lnTo>
                  <a:lnTo>
                    <a:pt x="283369" y="373856"/>
                  </a:lnTo>
                  <a:lnTo>
                    <a:pt x="219075" y="454818"/>
                  </a:lnTo>
                  <a:lnTo>
                    <a:pt x="197644" y="478630"/>
                  </a:lnTo>
                  <a:lnTo>
                    <a:pt x="183356" y="526256"/>
                  </a:lnTo>
                  <a:lnTo>
                    <a:pt x="178594" y="540543"/>
                  </a:lnTo>
                  <a:lnTo>
                    <a:pt x="121444" y="569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3611" name="그룹 3610">
            <a:extLst>
              <a:ext uri="{FF2B5EF4-FFF2-40B4-BE49-F238E27FC236}">
                <a16:creationId xmlns:a16="http://schemas.microsoft.com/office/drawing/2014/main" id="{EED32085-8E9B-4DA1-84B6-D508835A25D2}"/>
              </a:ext>
            </a:extLst>
          </p:cNvPr>
          <p:cNvGrpSpPr/>
          <p:nvPr/>
        </p:nvGrpSpPr>
        <p:grpSpPr>
          <a:xfrm>
            <a:off x="1636009" y="10714250"/>
            <a:ext cx="1947354" cy="3081682"/>
            <a:chOff x="-9845960" y="2209456"/>
            <a:chExt cx="1947354" cy="3081682"/>
          </a:xfr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1A8FBB9-8759-4C46-A683-B07E4D3DB0A8}"/>
                </a:ext>
              </a:extLst>
            </p:cNvPr>
            <p:cNvSpPr/>
            <p:nvPr/>
          </p:nvSpPr>
          <p:spPr>
            <a:xfrm>
              <a:off x="-9845960" y="2209456"/>
              <a:ext cx="1150143" cy="1085850"/>
            </a:xfrm>
            <a:custGeom>
              <a:avLst/>
              <a:gdLst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8206 w 1157287"/>
                <a:gd name="connsiteY0" fmla="*/ 692943 h 1085850"/>
                <a:gd name="connsiteX1" fmla="*/ 819150 w 1157287"/>
                <a:gd name="connsiteY1" fmla="*/ 661987 h 1085850"/>
                <a:gd name="connsiteX2" fmla="*/ 611981 w 1157287"/>
                <a:gd name="connsiteY2" fmla="*/ 578643 h 1085850"/>
                <a:gd name="connsiteX3" fmla="*/ 452437 w 1157287"/>
                <a:gd name="connsiteY3" fmla="*/ 478631 h 1085850"/>
                <a:gd name="connsiteX4" fmla="*/ 100012 w 1157287"/>
                <a:gd name="connsiteY4" fmla="*/ 121443 h 1085850"/>
                <a:gd name="connsiteX5" fmla="*/ 33337 w 1157287"/>
                <a:gd name="connsiteY5" fmla="*/ 0 h 1085850"/>
                <a:gd name="connsiteX6" fmla="*/ 14287 w 1157287"/>
                <a:gd name="connsiteY6" fmla="*/ 0 h 1085850"/>
                <a:gd name="connsiteX7" fmla="*/ 35719 w 1157287"/>
                <a:gd name="connsiteY7" fmla="*/ 73818 h 1085850"/>
                <a:gd name="connsiteX8" fmla="*/ 57150 w 1157287"/>
                <a:gd name="connsiteY8" fmla="*/ 121443 h 1085850"/>
                <a:gd name="connsiteX9" fmla="*/ 28575 w 1157287"/>
                <a:gd name="connsiteY9" fmla="*/ 109537 h 1085850"/>
                <a:gd name="connsiteX10" fmla="*/ 0 w 1157287"/>
                <a:gd name="connsiteY10" fmla="*/ 97631 h 1085850"/>
                <a:gd name="connsiteX11" fmla="*/ 35719 w 1157287"/>
                <a:gd name="connsiteY11" fmla="*/ 135731 h 1085850"/>
                <a:gd name="connsiteX12" fmla="*/ 173831 w 1157287"/>
                <a:gd name="connsiteY12" fmla="*/ 314325 h 1085850"/>
                <a:gd name="connsiteX13" fmla="*/ 330994 w 1157287"/>
                <a:gd name="connsiteY13" fmla="*/ 509587 h 1085850"/>
                <a:gd name="connsiteX14" fmla="*/ 671512 w 1157287"/>
                <a:gd name="connsiteY14" fmla="*/ 762000 h 1085850"/>
                <a:gd name="connsiteX15" fmla="*/ 700087 w 1157287"/>
                <a:gd name="connsiteY15" fmla="*/ 800100 h 1085850"/>
                <a:gd name="connsiteX16" fmla="*/ 726281 w 1157287"/>
                <a:gd name="connsiteY16" fmla="*/ 1021556 h 1085850"/>
                <a:gd name="connsiteX17" fmla="*/ 1009650 w 1157287"/>
                <a:gd name="connsiteY17" fmla="*/ 1085850 h 1085850"/>
                <a:gd name="connsiteX18" fmla="*/ 1157287 w 1157287"/>
                <a:gd name="connsiteY18" fmla="*/ 833437 h 1085850"/>
                <a:gd name="connsiteX19" fmla="*/ 888206 w 1157287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1431 w 1150143"/>
                <a:gd name="connsiteY9" fmla="*/ 109537 h 1085850"/>
                <a:gd name="connsiteX10" fmla="*/ 0 w 1150143"/>
                <a:gd name="connsiteY10" fmla="*/ 114300 h 1085850"/>
                <a:gd name="connsiteX11" fmla="*/ 28575 w 1150143"/>
                <a:gd name="connsiteY11" fmla="*/ 135731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1431 w 1150143"/>
                <a:gd name="connsiteY9" fmla="*/ 109537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92868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66687 w 1150143"/>
                <a:gd name="connsiteY12" fmla="*/ 31432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80974 w 1150143"/>
                <a:gd name="connsiteY12" fmla="*/ 283368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0 w 1150143"/>
                <a:gd name="connsiteY9" fmla="*/ 97631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50006 w 1150143"/>
                <a:gd name="connsiteY8" fmla="*/ 121443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9137 w 1150143"/>
                <a:gd name="connsiteY16" fmla="*/ 1021556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00087 w 1150143"/>
                <a:gd name="connsiteY16" fmla="*/ 1028700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  <a:gd name="connsiteX0" fmla="*/ 881062 w 1150143"/>
                <a:gd name="connsiteY0" fmla="*/ 692943 h 1085850"/>
                <a:gd name="connsiteX1" fmla="*/ 812006 w 1150143"/>
                <a:gd name="connsiteY1" fmla="*/ 661987 h 1085850"/>
                <a:gd name="connsiteX2" fmla="*/ 604837 w 1150143"/>
                <a:gd name="connsiteY2" fmla="*/ 578643 h 1085850"/>
                <a:gd name="connsiteX3" fmla="*/ 445293 w 1150143"/>
                <a:gd name="connsiteY3" fmla="*/ 478631 h 1085850"/>
                <a:gd name="connsiteX4" fmla="*/ 100012 w 1150143"/>
                <a:gd name="connsiteY4" fmla="*/ 121443 h 1085850"/>
                <a:gd name="connsiteX5" fmla="*/ 26193 w 1150143"/>
                <a:gd name="connsiteY5" fmla="*/ 0 h 1085850"/>
                <a:gd name="connsiteX6" fmla="*/ 7143 w 1150143"/>
                <a:gd name="connsiteY6" fmla="*/ 0 h 1085850"/>
                <a:gd name="connsiteX7" fmla="*/ 28575 w 1150143"/>
                <a:gd name="connsiteY7" fmla="*/ 73818 h 1085850"/>
                <a:gd name="connsiteX8" fmla="*/ 40481 w 1150143"/>
                <a:gd name="connsiteY8" fmla="*/ 107156 h 1085850"/>
                <a:gd name="connsiteX9" fmla="*/ 2381 w 1150143"/>
                <a:gd name="connsiteY9" fmla="*/ 95250 h 1085850"/>
                <a:gd name="connsiteX10" fmla="*/ 0 w 1150143"/>
                <a:gd name="connsiteY10" fmla="*/ 114300 h 1085850"/>
                <a:gd name="connsiteX11" fmla="*/ 28575 w 1150143"/>
                <a:gd name="connsiteY11" fmla="*/ 147637 h 1085850"/>
                <a:gd name="connsiteX12" fmla="*/ 159543 w 1150143"/>
                <a:gd name="connsiteY12" fmla="*/ 295275 h 1085850"/>
                <a:gd name="connsiteX13" fmla="*/ 323850 w 1150143"/>
                <a:gd name="connsiteY13" fmla="*/ 509587 h 1085850"/>
                <a:gd name="connsiteX14" fmla="*/ 664368 w 1150143"/>
                <a:gd name="connsiteY14" fmla="*/ 762000 h 1085850"/>
                <a:gd name="connsiteX15" fmla="*/ 692943 w 1150143"/>
                <a:gd name="connsiteY15" fmla="*/ 800100 h 1085850"/>
                <a:gd name="connsiteX16" fmla="*/ 714375 w 1150143"/>
                <a:gd name="connsiteY16" fmla="*/ 1026318 h 1085850"/>
                <a:gd name="connsiteX17" fmla="*/ 1002506 w 1150143"/>
                <a:gd name="connsiteY17" fmla="*/ 1085850 h 1085850"/>
                <a:gd name="connsiteX18" fmla="*/ 1150143 w 1150143"/>
                <a:gd name="connsiteY18" fmla="*/ 833437 h 1085850"/>
                <a:gd name="connsiteX19" fmla="*/ 881062 w 1150143"/>
                <a:gd name="connsiteY19" fmla="*/ 692943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0143" h="1085850">
                  <a:moveTo>
                    <a:pt x="881062" y="692943"/>
                  </a:moveTo>
                  <a:lnTo>
                    <a:pt x="812006" y="661987"/>
                  </a:lnTo>
                  <a:cubicBezTo>
                    <a:pt x="804862" y="658019"/>
                    <a:pt x="788193" y="623093"/>
                    <a:pt x="604837" y="578643"/>
                  </a:cubicBezTo>
                  <a:cubicBezTo>
                    <a:pt x="551656" y="542925"/>
                    <a:pt x="512761" y="526255"/>
                    <a:pt x="445293" y="478631"/>
                  </a:cubicBezTo>
                  <a:cubicBezTo>
                    <a:pt x="411162" y="416718"/>
                    <a:pt x="188913" y="257175"/>
                    <a:pt x="100012" y="121443"/>
                  </a:cubicBezTo>
                  <a:cubicBezTo>
                    <a:pt x="87312" y="73818"/>
                    <a:pt x="43656" y="54769"/>
                    <a:pt x="26193" y="0"/>
                  </a:cubicBezTo>
                  <a:lnTo>
                    <a:pt x="7143" y="0"/>
                  </a:lnTo>
                  <a:lnTo>
                    <a:pt x="28575" y="73818"/>
                  </a:lnTo>
                  <a:lnTo>
                    <a:pt x="40481" y="107156"/>
                  </a:lnTo>
                  <a:lnTo>
                    <a:pt x="2381" y="95250"/>
                  </a:lnTo>
                  <a:lnTo>
                    <a:pt x="0" y="114300"/>
                  </a:lnTo>
                  <a:lnTo>
                    <a:pt x="28575" y="147637"/>
                  </a:lnTo>
                  <a:cubicBezTo>
                    <a:pt x="72231" y="196850"/>
                    <a:pt x="73025" y="181769"/>
                    <a:pt x="159543" y="295275"/>
                  </a:cubicBezTo>
                  <a:cubicBezTo>
                    <a:pt x="214312" y="366712"/>
                    <a:pt x="247650" y="452438"/>
                    <a:pt x="323850" y="509587"/>
                  </a:cubicBezTo>
                  <a:cubicBezTo>
                    <a:pt x="370681" y="586581"/>
                    <a:pt x="591343" y="727868"/>
                    <a:pt x="664368" y="762000"/>
                  </a:cubicBezTo>
                  <a:lnTo>
                    <a:pt x="692943" y="800100"/>
                  </a:lnTo>
                  <a:lnTo>
                    <a:pt x="714375" y="1026318"/>
                  </a:lnTo>
                  <a:lnTo>
                    <a:pt x="1002506" y="1085850"/>
                  </a:lnTo>
                  <a:lnTo>
                    <a:pt x="1150143" y="833437"/>
                  </a:lnTo>
                  <a:lnTo>
                    <a:pt x="881062" y="692943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55000">
                  <a:srgbClr val="AD6E4F"/>
                </a:gs>
                <a:gs pos="45000">
                  <a:schemeClr val="bg1"/>
                </a:gs>
                <a:gs pos="0">
                  <a:schemeClr val="bg1"/>
                </a:gs>
              </a:gsLst>
              <a:lin ang="7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2BA5564-7DDF-4B8C-A703-E37CC2A31B79}"/>
                </a:ext>
              </a:extLst>
            </p:cNvPr>
            <p:cNvSpPr/>
            <p:nvPr/>
          </p:nvSpPr>
          <p:spPr>
            <a:xfrm>
              <a:off x="-8804275" y="3101975"/>
              <a:ext cx="685800" cy="466725"/>
            </a:xfrm>
            <a:custGeom>
              <a:avLst/>
              <a:gdLst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  <a:gd name="connsiteX0" fmla="*/ 200025 w 685800"/>
                <a:gd name="connsiteY0" fmla="*/ 0 h 466725"/>
                <a:gd name="connsiteX1" fmla="*/ 285750 w 685800"/>
                <a:gd name="connsiteY1" fmla="*/ 146050 h 466725"/>
                <a:gd name="connsiteX2" fmla="*/ 409575 w 685800"/>
                <a:gd name="connsiteY2" fmla="*/ 212725 h 466725"/>
                <a:gd name="connsiteX3" fmla="*/ 685800 w 685800"/>
                <a:gd name="connsiteY3" fmla="*/ 419100 h 466725"/>
                <a:gd name="connsiteX4" fmla="*/ 647700 w 685800"/>
                <a:gd name="connsiteY4" fmla="*/ 466725 h 466725"/>
                <a:gd name="connsiteX5" fmla="*/ 342900 w 685800"/>
                <a:gd name="connsiteY5" fmla="*/ 361950 h 466725"/>
                <a:gd name="connsiteX6" fmla="*/ 190500 w 685800"/>
                <a:gd name="connsiteY6" fmla="*/ 228600 h 466725"/>
                <a:gd name="connsiteX7" fmla="*/ 120650 w 685800"/>
                <a:gd name="connsiteY7" fmla="*/ 136525 h 466725"/>
                <a:gd name="connsiteX8" fmla="*/ 95250 w 685800"/>
                <a:gd name="connsiteY8" fmla="*/ 212725 h 466725"/>
                <a:gd name="connsiteX9" fmla="*/ 0 w 685800"/>
                <a:gd name="connsiteY9" fmla="*/ 117475 h 466725"/>
                <a:gd name="connsiteX10" fmla="*/ 200025 w 685800"/>
                <a:gd name="connsiteY10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800" h="466725">
                  <a:moveTo>
                    <a:pt x="200025" y="0"/>
                  </a:moveTo>
                  <a:lnTo>
                    <a:pt x="285750" y="146050"/>
                  </a:lnTo>
                  <a:lnTo>
                    <a:pt x="409575" y="212725"/>
                  </a:lnTo>
                  <a:lnTo>
                    <a:pt x="685800" y="419100"/>
                  </a:lnTo>
                  <a:lnTo>
                    <a:pt x="647700" y="466725"/>
                  </a:lnTo>
                  <a:cubicBezTo>
                    <a:pt x="546100" y="431800"/>
                    <a:pt x="444500" y="412750"/>
                    <a:pt x="342900" y="361950"/>
                  </a:cubicBezTo>
                  <a:cubicBezTo>
                    <a:pt x="292100" y="317500"/>
                    <a:pt x="250825" y="273050"/>
                    <a:pt x="190500" y="228600"/>
                  </a:cubicBezTo>
                  <a:cubicBezTo>
                    <a:pt x="173567" y="185208"/>
                    <a:pt x="134408" y="176742"/>
                    <a:pt x="120650" y="136525"/>
                  </a:cubicBezTo>
                  <a:lnTo>
                    <a:pt x="95250" y="212725"/>
                  </a:lnTo>
                  <a:lnTo>
                    <a:pt x="0" y="117475"/>
                  </a:lnTo>
                  <a:lnTo>
                    <a:pt x="200025" y="0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49000">
                  <a:srgbClr val="AD6E4F"/>
                </a:gs>
                <a:gs pos="31000">
                  <a:schemeClr val="bg1"/>
                </a:gs>
                <a:gs pos="0">
                  <a:schemeClr val="bg1"/>
                </a:gs>
              </a:gsLst>
              <a:lin ang="7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B879FF9-A93F-4AC9-BE7A-F980D6DB54FA}"/>
                </a:ext>
              </a:extLst>
            </p:cNvPr>
            <p:cNvSpPr/>
            <p:nvPr/>
          </p:nvSpPr>
          <p:spPr>
            <a:xfrm>
              <a:off x="-9191625" y="2832100"/>
              <a:ext cx="609600" cy="742950"/>
            </a:xfrm>
            <a:custGeom>
              <a:avLst/>
              <a:gdLst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77850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5875 w 609600"/>
                <a:gd name="connsiteY6" fmla="*/ 638175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1750 w 609600"/>
                <a:gd name="connsiteY5" fmla="*/ 1936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96875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85775 w 609600"/>
                <a:gd name="connsiteY10" fmla="*/ 542925 h 742950"/>
                <a:gd name="connsiteX11" fmla="*/ 504825 w 609600"/>
                <a:gd name="connsiteY11" fmla="*/ 501650 h 742950"/>
                <a:gd name="connsiteX12" fmla="*/ 511175 w 609600"/>
                <a:gd name="connsiteY12" fmla="*/ 419100 h 742950"/>
                <a:gd name="connsiteX13" fmla="*/ 463550 w 609600"/>
                <a:gd name="connsiteY13" fmla="*/ 390525 h 742950"/>
                <a:gd name="connsiteX14" fmla="*/ 587375 w 609600"/>
                <a:gd name="connsiteY14" fmla="*/ 269875 h 742950"/>
                <a:gd name="connsiteX15" fmla="*/ 609600 w 609600"/>
                <a:gd name="connsiteY15" fmla="*/ 285750 h 742950"/>
                <a:gd name="connsiteX16" fmla="*/ 508000 w 609600"/>
                <a:gd name="connsiteY16" fmla="*/ 180975 h 742950"/>
                <a:gd name="connsiteX17" fmla="*/ 292100 w 609600"/>
                <a:gd name="connsiteY17" fmla="*/ 400050 h 742950"/>
                <a:gd name="connsiteX18" fmla="*/ 63500 w 609600"/>
                <a:gd name="connsiteY18" fmla="*/ 317500 h 742950"/>
                <a:gd name="connsiteX19" fmla="*/ 149225 w 609600"/>
                <a:gd name="connsiteY19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504825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  <a:gd name="connsiteX0" fmla="*/ 149225 w 609600"/>
                <a:gd name="connsiteY0" fmla="*/ 101600 h 742950"/>
                <a:gd name="connsiteX1" fmla="*/ 155575 w 609600"/>
                <a:gd name="connsiteY1" fmla="*/ 34925 h 742950"/>
                <a:gd name="connsiteX2" fmla="*/ 88900 w 609600"/>
                <a:gd name="connsiteY2" fmla="*/ 0 h 742950"/>
                <a:gd name="connsiteX3" fmla="*/ 60325 w 609600"/>
                <a:gd name="connsiteY3" fmla="*/ 0 h 742950"/>
                <a:gd name="connsiteX4" fmla="*/ 0 w 609600"/>
                <a:gd name="connsiteY4" fmla="*/ 136525 h 742950"/>
                <a:gd name="connsiteX5" fmla="*/ 34925 w 609600"/>
                <a:gd name="connsiteY5" fmla="*/ 180975 h 742950"/>
                <a:gd name="connsiteX6" fmla="*/ 19050 w 609600"/>
                <a:gd name="connsiteY6" fmla="*/ 615950 h 742950"/>
                <a:gd name="connsiteX7" fmla="*/ 377825 w 609600"/>
                <a:gd name="connsiteY7" fmla="*/ 742950 h 742950"/>
                <a:gd name="connsiteX8" fmla="*/ 389731 w 609600"/>
                <a:gd name="connsiteY8" fmla="*/ 704850 h 742950"/>
                <a:gd name="connsiteX9" fmla="*/ 396875 w 609600"/>
                <a:gd name="connsiteY9" fmla="*/ 663575 h 742950"/>
                <a:gd name="connsiteX10" fmla="*/ 497682 w 609600"/>
                <a:gd name="connsiteY10" fmla="*/ 501650 h 742950"/>
                <a:gd name="connsiteX11" fmla="*/ 511175 w 609600"/>
                <a:gd name="connsiteY11" fmla="*/ 419100 h 742950"/>
                <a:gd name="connsiteX12" fmla="*/ 463550 w 609600"/>
                <a:gd name="connsiteY12" fmla="*/ 390525 h 742950"/>
                <a:gd name="connsiteX13" fmla="*/ 587375 w 609600"/>
                <a:gd name="connsiteY13" fmla="*/ 269875 h 742950"/>
                <a:gd name="connsiteX14" fmla="*/ 609600 w 609600"/>
                <a:gd name="connsiteY14" fmla="*/ 285750 h 742950"/>
                <a:gd name="connsiteX15" fmla="*/ 508000 w 609600"/>
                <a:gd name="connsiteY15" fmla="*/ 180975 h 742950"/>
                <a:gd name="connsiteX16" fmla="*/ 292100 w 609600"/>
                <a:gd name="connsiteY16" fmla="*/ 400050 h 742950"/>
                <a:gd name="connsiteX17" fmla="*/ 63500 w 609600"/>
                <a:gd name="connsiteY17" fmla="*/ 317500 h 742950"/>
                <a:gd name="connsiteX18" fmla="*/ 149225 w 609600"/>
                <a:gd name="connsiteY18" fmla="*/ 10160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9600" h="742950">
                  <a:moveTo>
                    <a:pt x="149225" y="101600"/>
                  </a:moveTo>
                  <a:lnTo>
                    <a:pt x="155575" y="34925"/>
                  </a:lnTo>
                  <a:lnTo>
                    <a:pt x="88900" y="0"/>
                  </a:lnTo>
                  <a:lnTo>
                    <a:pt x="60325" y="0"/>
                  </a:lnTo>
                  <a:cubicBezTo>
                    <a:pt x="30692" y="42333"/>
                    <a:pt x="7408" y="81492"/>
                    <a:pt x="0" y="136525"/>
                  </a:cubicBezTo>
                  <a:lnTo>
                    <a:pt x="34925" y="180975"/>
                  </a:lnTo>
                  <a:cubicBezTo>
                    <a:pt x="52917" y="321733"/>
                    <a:pt x="32808" y="475192"/>
                    <a:pt x="19050" y="615950"/>
                  </a:cubicBezTo>
                  <a:cubicBezTo>
                    <a:pt x="144992" y="636058"/>
                    <a:pt x="267758" y="681567"/>
                    <a:pt x="377825" y="742950"/>
                  </a:cubicBezTo>
                  <a:lnTo>
                    <a:pt x="389731" y="704850"/>
                  </a:lnTo>
                  <a:lnTo>
                    <a:pt x="396875" y="663575"/>
                  </a:lnTo>
                  <a:cubicBezTo>
                    <a:pt x="416057" y="629708"/>
                    <a:pt x="459582" y="544777"/>
                    <a:pt x="497682" y="501650"/>
                  </a:cubicBezTo>
                  <a:cubicBezTo>
                    <a:pt x="509324" y="474133"/>
                    <a:pt x="512233" y="452967"/>
                    <a:pt x="511175" y="419100"/>
                  </a:cubicBezTo>
                  <a:lnTo>
                    <a:pt x="463550" y="390525"/>
                  </a:lnTo>
                  <a:cubicBezTo>
                    <a:pt x="504825" y="324908"/>
                    <a:pt x="530225" y="300567"/>
                    <a:pt x="587375" y="269875"/>
                  </a:cubicBezTo>
                  <a:lnTo>
                    <a:pt x="609600" y="285750"/>
                  </a:lnTo>
                  <a:cubicBezTo>
                    <a:pt x="575733" y="250825"/>
                    <a:pt x="564092" y="206375"/>
                    <a:pt x="508000" y="180975"/>
                  </a:cubicBezTo>
                  <a:cubicBezTo>
                    <a:pt x="436033" y="165100"/>
                    <a:pt x="398992" y="222250"/>
                    <a:pt x="292100" y="400050"/>
                  </a:cubicBezTo>
                  <a:lnTo>
                    <a:pt x="63500" y="317500"/>
                  </a:lnTo>
                  <a:lnTo>
                    <a:pt x="149225" y="101600"/>
                  </a:lnTo>
                  <a:close/>
                </a:path>
              </a:pathLst>
            </a:custGeom>
            <a:solidFill>
              <a:srgbClr val="FAE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ECB40D25-20A3-436C-AE9E-BBBF030F93F2}"/>
                </a:ext>
              </a:extLst>
            </p:cNvPr>
            <p:cNvSpPr/>
            <p:nvPr/>
          </p:nvSpPr>
          <p:spPr>
            <a:xfrm>
              <a:off x="-8669049" y="2575157"/>
              <a:ext cx="66725" cy="83829"/>
            </a:xfrm>
            <a:custGeom>
              <a:avLst/>
              <a:gdLst>
                <a:gd name="connsiteX0" fmla="*/ 15782 w 66725"/>
                <a:gd name="connsiteY0" fmla="*/ 0 h 83829"/>
                <a:gd name="connsiteX1" fmla="*/ 40830 w 66725"/>
                <a:gd name="connsiteY1" fmla="*/ 14242 h 83829"/>
                <a:gd name="connsiteX2" fmla="*/ 66725 w 66725"/>
                <a:gd name="connsiteY2" fmla="*/ 66928 h 83829"/>
                <a:gd name="connsiteX3" fmla="*/ 66725 w 66725"/>
                <a:gd name="connsiteY3" fmla="*/ 83829 h 83829"/>
                <a:gd name="connsiteX4" fmla="*/ 40521 w 66725"/>
                <a:gd name="connsiteY4" fmla="*/ 65311 h 83829"/>
                <a:gd name="connsiteX5" fmla="*/ 39379 w 66725"/>
                <a:gd name="connsiteY5" fmla="*/ 60937 h 83829"/>
                <a:gd name="connsiteX6" fmla="*/ 15938 w 66725"/>
                <a:gd name="connsiteY6" fmla="*/ 32585 h 83829"/>
                <a:gd name="connsiteX7" fmla="*/ 0 w 66725"/>
                <a:gd name="connsiteY7" fmla="*/ 22333 h 83829"/>
                <a:gd name="connsiteX8" fmla="*/ 15782 w 66725"/>
                <a:gd name="connsiteY8" fmla="*/ 0 h 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725" h="83829">
                  <a:moveTo>
                    <a:pt x="15782" y="0"/>
                  </a:moveTo>
                  <a:lnTo>
                    <a:pt x="40830" y="14242"/>
                  </a:lnTo>
                  <a:cubicBezTo>
                    <a:pt x="52438" y="26447"/>
                    <a:pt x="60773" y="43116"/>
                    <a:pt x="66725" y="66928"/>
                  </a:cubicBezTo>
                  <a:lnTo>
                    <a:pt x="66725" y="83829"/>
                  </a:lnTo>
                  <a:lnTo>
                    <a:pt x="40521" y="65311"/>
                  </a:lnTo>
                  <a:lnTo>
                    <a:pt x="39379" y="60937"/>
                  </a:lnTo>
                  <a:cubicBezTo>
                    <a:pt x="34492" y="48560"/>
                    <a:pt x="27373" y="40796"/>
                    <a:pt x="15938" y="32585"/>
                  </a:cubicBezTo>
                  <a:lnTo>
                    <a:pt x="0" y="22333"/>
                  </a:lnTo>
                  <a:lnTo>
                    <a:pt x="15782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7E67698A-4908-4C61-AC2A-415BA28B34C3}"/>
                </a:ext>
              </a:extLst>
            </p:cNvPr>
            <p:cNvSpPr/>
            <p:nvPr/>
          </p:nvSpPr>
          <p:spPr>
            <a:xfrm>
              <a:off x="-8675608" y="2594459"/>
              <a:ext cx="6559" cy="12311"/>
            </a:xfrm>
            <a:custGeom>
              <a:avLst/>
              <a:gdLst>
                <a:gd name="connsiteX0" fmla="*/ 1847 w 6559"/>
                <a:gd name="connsiteY0" fmla="*/ 0 h 12311"/>
                <a:gd name="connsiteX1" fmla="*/ 6559 w 6559"/>
                <a:gd name="connsiteY1" fmla="*/ 3031 h 12311"/>
                <a:gd name="connsiteX2" fmla="*/ 0 w 6559"/>
                <a:gd name="connsiteY2" fmla="*/ 12311 h 12311"/>
                <a:gd name="connsiteX3" fmla="*/ 1847 w 6559"/>
                <a:gd name="connsiteY3" fmla="*/ 0 h 1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9" h="12311">
                  <a:moveTo>
                    <a:pt x="1847" y="0"/>
                  </a:moveTo>
                  <a:lnTo>
                    <a:pt x="6559" y="3031"/>
                  </a:lnTo>
                  <a:lnTo>
                    <a:pt x="0" y="12311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72CAD5F7-A4B3-4E63-A63D-938B7A70163F}"/>
                </a:ext>
              </a:extLst>
            </p:cNvPr>
            <p:cNvSpPr/>
            <p:nvPr/>
          </p:nvSpPr>
          <p:spPr>
            <a:xfrm>
              <a:off x="-8675809" y="2606769"/>
              <a:ext cx="201" cy="386"/>
            </a:xfrm>
            <a:custGeom>
              <a:avLst/>
              <a:gdLst>
                <a:gd name="connsiteX0" fmla="*/ 201 w 201"/>
                <a:gd name="connsiteY0" fmla="*/ 0 h 386"/>
                <a:gd name="connsiteX1" fmla="*/ 143 w 201"/>
                <a:gd name="connsiteY1" fmla="*/ 386 h 386"/>
                <a:gd name="connsiteX2" fmla="*/ 0 w 201"/>
                <a:gd name="connsiteY2" fmla="*/ 285 h 386"/>
                <a:gd name="connsiteX3" fmla="*/ 201 w 201"/>
                <a:gd name="connsiteY3" fmla="*/ 0 h 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" h="386">
                  <a:moveTo>
                    <a:pt x="201" y="0"/>
                  </a:moveTo>
                  <a:lnTo>
                    <a:pt x="143" y="386"/>
                  </a:lnTo>
                  <a:lnTo>
                    <a:pt x="0" y="28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91BA7F3E-66CC-4CB0-868B-651AC47C90BD}"/>
                </a:ext>
              </a:extLst>
            </p:cNvPr>
            <p:cNvSpPr/>
            <p:nvPr/>
          </p:nvSpPr>
          <p:spPr>
            <a:xfrm>
              <a:off x="-8628528" y="2640467"/>
              <a:ext cx="33348" cy="201642"/>
            </a:xfrm>
            <a:custGeom>
              <a:avLst/>
              <a:gdLst>
                <a:gd name="connsiteX0" fmla="*/ 0 w 33348"/>
                <a:gd name="connsiteY0" fmla="*/ 0 h 201642"/>
                <a:gd name="connsiteX1" fmla="*/ 26204 w 33348"/>
                <a:gd name="connsiteY1" fmla="*/ 18518 h 201642"/>
                <a:gd name="connsiteX2" fmla="*/ 26204 w 33348"/>
                <a:gd name="connsiteY2" fmla="*/ 50730 h 201642"/>
                <a:gd name="connsiteX3" fmla="*/ 33348 w 33348"/>
                <a:gd name="connsiteY3" fmla="*/ 94485 h 201642"/>
                <a:gd name="connsiteX4" fmla="*/ 30967 w 33348"/>
                <a:gd name="connsiteY4" fmla="*/ 201642 h 201642"/>
                <a:gd name="connsiteX5" fmla="*/ 9536 w 33348"/>
                <a:gd name="connsiteY5" fmla="*/ 89723 h 201642"/>
                <a:gd name="connsiteX6" fmla="*/ 4774 w 33348"/>
                <a:gd name="connsiteY6" fmla="*/ 18285 h 201642"/>
                <a:gd name="connsiteX7" fmla="*/ 0 w 33348"/>
                <a:gd name="connsiteY7" fmla="*/ 0 h 20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48" h="201642">
                  <a:moveTo>
                    <a:pt x="0" y="0"/>
                  </a:moveTo>
                  <a:lnTo>
                    <a:pt x="26204" y="18518"/>
                  </a:lnTo>
                  <a:lnTo>
                    <a:pt x="26204" y="50730"/>
                  </a:lnTo>
                  <a:cubicBezTo>
                    <a:pt x="28586" y="65315"/>
                    <a:pt x="32158" y="79007"/>
                    <a:pt x="33348" y="94485"/>
                  </a:cubicBezTo>
                  <a:cubicBezTo>
                    <a:pt x="32554" y="130204"/>
                    <a:pt x="19854" y="156398"/>
                    <a:pt x="30967" y="201642"/>
                  </a:cubicBezTo>
                  <a:cubicBezTo>
                    <a:pt x="2392" y="164336"/>
                    <a:pt x="16680" y="127029"/>
                    <a:pt x="9536" y="89723"/>
                  </a:cubicBezTo>
                  <a:cubicBezTo>
                    <a:pt x="10330" y="65910"/>
                    <a:pt x="3980" y="42098"/>
                    <a:pt x="4774" y="182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EE26D84-DC7B-4D04-BD3C-0AD47E02031A}"/>
                </a:ext>
              </a:extLst>
            </p:cNvPr>
            <p:cNvSpPr/>
            <p:nvPr/>
          </p:nvSpPr>
          <p:spPr>
            <a:xfrm>
              <a:off x="-8767763" y="2597944"/>
              <a:ext cx="185738" cy="259556"/>
            </a:xfrm>
            <a:custGeom>
              <a:avLst/>
              <a:gdLst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  <a:gd name="connsiteX0" fmla="*/ 107157 w 185738"/>
                <a:gd name="connsiteY0" fmla="*/ 0 h 259556"/>
                <a:gd name="connsiteX1" fmla="*/ 152400 w 185738"/>
                <a:gd name="connsiteY1" fmla="*/ 128587 h 259556"/>
                <a:gd name="connsiteX2" fmla="*/ 185738 w 185738"/>
                <a:gd name="connsiteY2" fmla="*/ 164306 h 259556"/>
                <a:gd name="connsiteX3" fmla="*/ 157163 w 185738"/>
                <a:gd name="connsiteY3" fmla="*/ 185737 h 259556"/>
                <a:gd name="connsiteX4" fmla="*/ 157163 w 185738"/>
                <a:gd name="connsiteY4" fmla="*/ 207169 h 259556"/>
                <a:gd name="connsiteX5" fmla="*/ 169069 w 185738"/>
                <a:gd name="connsiteY5" fmla="*/ 211931 h 259556"/>
                <a:gd name="connsiteX6" fmla="*/ 164307 w 185738"/>
                <a:gd name="connsiteY6" fmla="*/ 228600 h 259556"/>
                <a:gd name="connsiteX7" fmla="*/ 7144 w 185738"/>
                <a:gd name="connsiteY7" fmla="*/ 259556 h 259556"/>
                <a:gd name="connsiteX8" fmla="*/ 0 w 185738"/>
                <a:gd name="connsiteY8" fmla="*/ 7144 h 259556"/>
                <a:gd name="connsiteX9" fmla="*/ 107157 w 185738"/>
                <a:gd name="connsiteY9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38" h="259556">
                  <a:moveTo>
                    <a:pt x="107157" y="0"/>
                  </a:moveTo>
                  <a:cubicBezTo>
                    <a:pt x="155576" y="30956"/>
                    <a:pt x="161131" y="61912"/>
                    <a:pt x="152400" y="128587"/>
                  </a:cubicBezTo>
                  <a:cubicBezTo>
                    <a:pt x="173038" y="140493"/>
                    <a:pt x="181768" y="152400"/>
                    <a:pt x="185738" y="164306"/>
                  </a:cubicBezTo>
                  <a:lnTo>
                    <a:pt x="157163" y="185737"/>
                  </a:lnTo>
                  <a:lnTo>
                    <a:pt x="157163" y="207169"/>
                  </a:lnTo>
                  <a:lnTo>
                    <a:pt x="169069" y="211931"/>
                  </a:lnTo>
                  <a:lnTo>
                    <a:pt x="164307" y="228600"/>
                  </a:lnTo>
                  <a:lnTo>
                    <a:pt x="7144" y="259556"/>
                  </a:lnTo>
                  <a:lnTo>
                    <a:pt x="0" y="7144"/>
                  </a:lnTo>
                  <a:lnTo>
                    <a:pt x="107157" y="0"/>
                  </a:lnTo>
                  <a:close/>
                </a:path>
              </a:pathLst>
            </a:custGeom>
            <a:gradFill>
              <a:gsLst>
                <a:gs pos="61000">
                  <a:srgbClr val="D2C2B8"/>
                </a:gs>
                <a:gs pos="25000">
                  <a:srgbClr val="B69D8E"/>
                </a:gs>
                <a:gs pos="90000">
                  <a:schemeClr val="bg1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FCC0A52-B3CC-4D09-BF39-8D24EBE3D755}"/>
                </a:ext>
              </a:extLst>
            </p:cNvPr>
            <p:cNvSpPr/>
            <p:nvPr/>
          </p:nvSpPr>
          <p:spPr>
            <a:xfrm>
              <a:off x="-8848246" y="2535555"/>
              <a:ext cx="298311" cy="473239"/>
            </a:xfrm>
            <a:custGeom>
              <a:avLst/>
              <a:gdLst>
                <a:gd name="connsiteX0" fmla="*/ 38099 w 290513"/>
                <a:gd name="connsiteY0" fmla="*/ 0 h 450056"/>
                <a:gd name="connsiteX1" fmla="*/ 166687 w 290513"/>
                <a:gd name="connsiteY1" fmla="*/ 4762 h 450056"/>
                <a:gd name="connsiteX2" fmla="*/ 187181 w 290513"/>
                <a:gd name="connsiteY2" fmla="*/ 16416 h 450056"/>
                <a:gd name="connsiteX3" fmla="*/ 171399 w 290513"/>
                <a:gd name="connsiteY3" fmla="*/ 38749 h 450056"/>
                <a:gd name="connsiteX4" fmla="*/ 166687 w 290513"/>
                <a:gd name="connsiteY4" fmla="*/ 35718 h 450056"/>
                <a:gd name="connsiteX5" fmla="*/ 164840 w 290513"/>
                <a:gd name="connsiteY5" fmla="*/ 48029 h 450056"/>
                <a:gd name="connsiteX6" fmla="*/ 164639 w 290513"/>
                <a:gd name="connsiteY6" fmla="*/ 48314 h 450056"/>
                <a:gd name="connsiteX7" fmla="*/ 164782 w 290513"/>
                <a:gd name="connsiteY7" fmla="*/ 48415 h 450056"/>
                <a:gd name="connsiteX8" fmla="*/ 159543 w 290513"/>
                <a:gd name="connsiteY8" fmla="*/ 83344 h 450056"/>
                <a:gd name="connsiteX9" fmla="*/ 197643 w 290513"/>
                <a:gd name="connsiteY9" fmla="*/ 161925 h 450056"/>
                <a:gd name="connsiteX10" fmla="*/ 204787 w 290513"/>
                <a:gd name="connsiteY10" fmla="*/ 388144 h 450056"/>
                <a:gd name="connsiteX11" fmla="*/ 238124 w 290513"/>
                <a:gd name="connsiteY11" fmla="*/ 421481 h 450056"/>
                <a:gd name="connsiteX12" fmla="*/ 290513 w 290513"/>
                <a:gd name="connsiteY12" fmla="*/ 397669 h 450056"/>
                <a:gd name="connsiteX13" fmla="*/ 214311 w 290513"/>
                <a:gd name="connsiteY13" fmla="*/ 450056 h 450056"/>
                <a:gd name="connsiteX14" fmla="*/ 142875 w 290513"/>
                <a:gd name="connsiteY14" fmla="*/ 352424 h 450056"/>
                <a:gd name="connsiteX15" fmla="*/ 0 w 290513"/>
                <a:gd name="connsiteY15" fmla="*/ 376237 h 450056"/>
                <a:gd name="connsiteX16" fmla="*/ 42862 w 290513"/>
                <a:gd name="connsiteY16" fmla="*/ 161925 h 450056"/>
                <a:gd name="connsiteX17" fmla="*/ 38099 w 290513"/>
                <a:gd name="connsiteY17" fmla="*/ 0 h 450056"/>
                <a:gd name="connsiteX0" fmla="*/ 38099 w 290513"/>
                <a:gd name="connsiteY0" fmla="*/ 5395 h 455451"/>
                <a:gd name="connsiteX1" fmla="*/ 166687 w 290513"/>
                <a:gd name="connsiteY1" fmla="*/ 10157 h 455451"/>
                <a:gd name="connsiteX2" fmla="*/ 187181 w 290513"/>
                <a:gd name="connsiteY2" fmla="*/ 21811 h 455451"/>
                <a:gd name="connsiteX3" fmla="*/ 171399 w 290513"/>
                <a:gd name="connsiteY3" fmla="*/ 44144 h 455451"/>
                <a:gd name="connsiteX4" fmla="*/ 166687 w 290513"/>
                <a:gd name="connsiteY4" fmla="*/ 41113 h 455451"/>
                <a:gd name="connsiteX5" fmla="*/ 164840 w 290513"/>
                <a:gd name="connsiteY5" fmla="*/ 53424 h 455451"/>
                <a:gd name="connsiteX6" fmla="*/ 164639 w 290513"/>
                <a:gd name="connsiteY6" fmla="*/ 53709 h 455451"/>
                <a:gd name="connsiteX7" fmla="*/ 164782 w 290513"/>
                <a:gd name="connsiteY7" fmla="*/ 53810 h 455451"/>
                <a:gd name="connsiteX8" fmla="*/ 159543 w 290513"/>
                <a:gd name="connsiteY8" fmla="*/ 88739 h 455451"/>
                <a:gd name="connsiteX9" fmla="*/ 197643 w 290513"/>
                <a:gd name="connsiteY9" fmla="*/ 167320 h 455451"/>
                <a:gd name="connsiteX10" fmla="*/ 204787 w 290513"/>
                <a:gd name="connsiteY10" fmla="*/ 393539 h 455451"/>
                <a:gd name="connsiteX11" fmla="*/ 238124 w 290513"/>
                <a:gd name="connsiteY11" fmla="*/ 426876 h 455451"/>
                <a:gd name="connsiteX12" fmla="*/ 290513 w 290513"/>
                <a:gd name="connsiteY12" fmla="*/ 403064 h 455451"/>
                <a:gd name="connsiteX13" fmla="*/ 214311 w 290513"/>
                <a:gd name="connsiteY13" fmla="*/ 455451 h 455451"/>
                <a:gd name="connsiteX14" fmla="*/ 142875 w 290513"/>
                <a:gd name="connsiteY14" fmla="*/ 357819 h 455451"/>
                <a:gd name="connsiteX15" fmla="*/ 0 w 290513"/>
                <a:gd name="connsiteY15" fmla="*/ 381632 h 455451"/>
                <a:gd name="connsiteX16" fmla="*/ 42862 w 290513"/>
                <a:gd name="connsiteY16" fmla="*/ 167320 h 455451"/>
                <a:gd name="connsiteX17" fmla="*/ 38099 w 290513"/>
                <a:gd name="connsiteY17" fmla="*/ 5395 h 455451"/>
                <a:gd name="connsiteX0" fmla="*/ 19049 w 290513"/>
                <a:gd name="connsiteY0" fmla="*/ 0 h 466724"/>
                <a:gd name="connsiteX1" fmla="*/ 166687 w 290513"/>
                <a:gd name="connsiteY1" fmla="*/ 21430 h 466724"/>
                <a:gd name="connsiteX2" fmla="*/ 187181 w 290513"/>
                <a:gd name="connsiteY2" fmla="*/ 33084 h 466724"/>
                <a:gd name="connsiteX3" fmla="*/ 171399 w 290513"/>
                <a:gd name="connsiteY3" fmla="*/ 55417 h 466724"/>
                <a:gd name="connsiteX4" fmla="*/ 166687 w 290513"/>
                <a:gd name="connsiteY4" fmla="*/ 52386 h 466724"/>
                <a:gd name="connsiteX5" fmla="*/ 164840 w 290513"/>
                <a:gd name="connsiteY5" fmla="*/ 64697 h 466724"/>
                <a:gd name="connsiteX6" fmla="*/ 164639 w 290513"/>
                <a:gd name="connsiteY6" fmla="*/ 64982 h 466724"/>
                <a:gd name="connsiteX7" fmla="*/ 164782 w 290513"/>
                <a:gd name="connsiteY7" fmla="*/ 65083 h 466724"/>
                <a:gd name="connsiteX8" fmla="*/ 159543 w 290513"/>
                <a:gd name="connsiteY8" fmla="*/ 100012 h 466724"/>
                <a:gd name="connsiteX9" fmla="*/ 197643 w 290513"/>
                <a:gd name="connsiteY9" fmla="*/ 178593 h 466724"/>
                <a:gd name="connsiteX10" fmla="*/ 204787 w 290513"/>
                <a:gd name="connsiteY10" fmla="*/ 404812 h 466724"/>
                <a:gd name="connsiteX11" fmla="*/ 238124 w 290513"/>
                <a:gd name="connsiteY11" fmla="*/ 438149 h 466724"/>
                <a:gd name="connsiteX12" fmla="*/ 290513 w 290513"/>
                <a:gd name="connsiteY12" fmla="*/ 414337 h 466724"/>
                <a:gd name="connsiteX13" fmla="*/ 214311 w 290513"/>
                <a:gd name="connsiteY13" fmla="*/ 466724 h 466724"/>
                <a:gd name="connsiteX14" fmla="*/ 142875 w 290513"/>
                <a:gd name="connsiteY14" fmla="*/ 369092 h 466724"/>
                <a:gd name="connsiteX15" fmla="*/ 0 w 290513"/>
                <a:gd name="connsiteY15" fmla="*/ 392905 h 466724"/>
                <a:gd name="connsiteX16" fmla="*/ 42862 w 290513"/>
                <a:gd name="connsiteY16" fmla="*/ 178593 h 466724"/>
                <a:gd name="connsiteX17" fmla="*/ 19049 w 290513"/>
                <a:gd name="connsiteY17" fmla="*/ 0 h 466724"/>
                <a:gd name="connsiteX0" fmla="*/ 3035 w 298311"/>
                <a:gd name="connsiteY0" fmla="*/ 12571 h 453101"/>
                <a:gd name="connsiteX1" fmla="*/ 174485 w 298311"/>
                <a:gd name="connsiteY1" fmla="*/ 7807 h 453101"/>
                <a:gd name="connsiteX2" fmla="*/ 194979 w 298311"/>
                <a:gd name="connsiteY2" fmla="*/ 19461 h 453101"/>
                <a:gd name="connsiteX3" fmla="*/ 179197 w 298311"/>
                <a:gd name="connsiteY3" fmla="*/ 41794 h 453101"/>
                <a:gd name="connsiteX4" fmla="*/ 174485 w 298311"/>
                <a:gd name="connsiteY4" fmla="*/ 38763 h 453101"/>
                <a:gd name="connsiteX5" fmla="*/ 172638 w 298311"/>
                <a:gd name="connsiteY5" fmla="*/ 51074 h 453101"/>
                <a:gd name="connsiteX6" fmla="*/ 172437 w 298311"/>
                <a:gd name="connsiteY6" fmla="*/ 51359 h 453101"/>
                <a:gd name="connsiteX7" fmla="*/ 172580 w 298311"/>
                <a:gd name="connsiteY7" fmla="*/ 51460 h 453101"/>
                <a:gd name="connsiteX8" fmla="*/ 167341 w 298311"/>
                <a:gd name="connsiteY8" fmla="*/ 86389 h 453101"/>
                <a:gd name="connsiteX9" fmla="*/ 205441 w 298311"/>
                <a:gd name="connsiteY9" fmla="*/ 164970 h 453101"/>
                <a:gd name="connsiteX10" fmla="*/ 212585 w 298311"/>
                <a:gd name="connsiteY10" fmla="*/ 391189 h 453101"/>
                <a:gd name="connsiteX11" fmla="*/ 245922 w 298311"/>
                <a:gd name="connsiteY11" fmla="*/ 424526 h 453101"/>
                <a:gd name="connsiteX12" fmla="*/ 298311 w 298311"/>
                <a:gd name="connsiteY12" fmla="*/ 400714 h 453101"/>
                <a:gd name="connsiteX13" fmla="*/ 222109 w 298311"/>
                <a:gd name="connsiteY13" fmla="*/ 453101 h 453101"/>
                <a:gd name="connsiteX14" fmla="*/ 150673 w 298311"/>
                <a:gd name="connsiteY14" fmla="*/ 355469 h 453101"/>
                <a:gd name="connsiteX15" fmla="*/ 7798 w 298311"/>
                <a:gd name="connsiteY15" fmla="*/ 379282 h 453101"/>
                <a:gd name="connsiteX16" fmla="*/ 50660 w 298311"/>
                <a:gd name="connsiteY16" fmla="*/ 164970 h 453101"/>
                <a:gd name="connsiteX17" fmla="*/ 3035 w 298311"/>
                <a:gd name="connsiteY17" fmla="*/ 12571 h 453101"/>
                <a:gd name="connsiteX0" fmla="*/ 3035 w 298311"/>
                <a:gd name="connsiteY0" fmla="*/ 27726 h 468256"/>
                <a:gd name="connsiteX1" fmla="*/ 174485 w 298311"/>
                <a:gd name="connsiteY1" fmla="*/ 22962 h 468256"/>
                <a:gd name="connsiteX2" fmla="*/ 194979 w 298311"/>
                <a:gd name="connsiteY2" fmla="*/ 34616 h 468256"/>
                <a:gd name="connsiteX3" fmla="*/ 179197 w 298311"/>
                <a:gd name="connsiteY3" fmla="*/ 56949 h 468256"/>
                <a:gd name="connsiteX4" fmla="*/ 174485 w 298311"/>
                <a:gd name="connsiteY4" fmla="*/ 53918 h 468256"/>
                <a:gd name="connsiteX5" fmla="*/ 172638 w 298311"/>
                <a:gd name="connsiteY5" fmla="*/ 66229 h 468256"/>
                <a:gd name="connsiteX6" fmla="*/ 172437 w 298311"/>
                <a:gd name="connsiteY6" fmla="*/ 66514 h 468256"/>
                <a:gd name="connsiteX7" fmla="*/ 172580 w 298311"/>
                <a:gd name="connsiteY7" fmla="*/ 66615 h 468256"/>
                <a:gd name="connsiteX8" fmla="*/ 167341 w 298311"/>
                <a:gd name="connsiteY8" fmla="*/ 101544 h 468256"/>
                <a:gd name="connsiteX9" fmla="*/ 205441 w 298311"/>
                <a:gd name="connsiteY9" fmla="*/ 180125 h 468256"/>
                <a:gd name="connsiteX10" fmla="*/ 212585 w 298311"/>
                <a:gd name="connsiteY10" fmla="*/ 406344 h 468256"/>
                <a:gd name="connsiteX11" fmla="*/ 245922 w 298311"/>
                <a:gd name="connsiteY11" fmla="*/ 439681 h 468256"/>
                <a:gd name="connsiteX12" fmla="*/ 298311 w 298311"/>
                <a:gd name="connsiteY12" fmla="*/ 415869 h 468256"/>
                <a:gd name="connsiteX13" fmla="*/ 222109 w 298311"/>
                <a:gd name="connsiteY13" fmla="*/ 468256 h 468256"/>
                <a:gd name="connsiteX14" fmla="*/ 150673 w 298311"/>
                <a:gd name="connsiteY14" fmla="*/ 370624 h 468256"/>
                <a:gd name="connsiteX15" fmla="*/ 7798 w 298311"/>
                <a:gd name="connsiteY15" fmla="*/ 394437 h 468256"/>
                <a:gd name="connsiteX16" fmla="*/ 50660 w 298311"/>
                <a:gd name="connsiteY16" fmla="*/ 180125 h 468256"/>
                <a:gd name="connsiteX17" fmla="*/ 3035 w 298311"/>
                <a:gd name="connsiteY17" fmla="*/ 27726 h 468256"/>
                <a:gd name="connsiteX0" fmla="*/ 3035 w 298311"/>
                <a:gd name="connsiteY0" fmla="*/ 32709 h 473239"/>
                <a:gd name="connsiteX1" fmla="*/ 174485 w 298311"/>
                <a:gd name="connsiteY1" fmla="*/ 27945 h 473239"/>
                <a:gd name="connsiteX2" fmla="*/ 194979 w 298311"/>
                <a:gd name="connsiteY2" fmla="*/ 39599 h 473239"/>
                <a:gd name="connsiteX3" fmla="*/ 179197 w 298311"/>
                <a:gd name="connsiteY3" fmla="*/ 61932 h 473239"/>
                <a:gd name="connsiteX4" fmla="*/ 174485 w 298311"/>
                <a:gd name="connsiteY4" fmla="*/ 58901 h 473239"/>
                <a:gd name="connsiteX5" fmla="*/ 172638 w 298311"/>
                <a:gd name="connsiteY5" fmla="*/ 71212 h 473239"/>
                <a:gd name="connsiteX6" fmla="*/ 172437 w 298311"/>
                <a:gd name="connsiteY6" fmla="*/ 71497 h 473239"/>
                <a:gd name="connsiteX7" fmla="*/ 172580 w 298311"/>
                <a:gd name="connsiteY7" fmla="*/ 71598 h 473239"/>
                <a:gd name="connsiteX8" fmla="*/ 167341 w 298311"/>
                <a:gd name="connsiteY8" fmla="*/ 106527 h 473239"/>
                <a:gd name="connsiteX9" fmla="*/ 205441 w 298311"/>
                <a:gd name="connsiteY9" fmla="*/ 185108 h 473239"/>
                <a:gd name="connsiteX10" fmla="*/ 212585 w 298311"/>
                <a:gd name="connsiteY10" fmla="*/ 411327 h 473239"/>
                <a:gd name="connsiteX11" fmla="*/ 245922 w 298311"/>
                <a:gd name="connsiteY11" fmla="*/ 444664 h 473239"/>
                <a:gd name="connsiteX12" fmla="*/ 298311 w 298311"/>
                <a:gd name="connsiteY12" fmla="*/ 420852 h 473239"/>
                <a:gd name="connsiteX13" fmla="*/ 222109 w 298311"/>
                <a:gd name="connsiteY13" fmla="*/ 473239 h 473239"/>
                <a:gd name="connsiteX14" fmla="*/ 150673 w 298311"/>
                <a:gd name="connsiteY14" fmla="*/ 375607 h 473239"/>
                <a:gd name="connsiteX15" fmla="*/ 7798 w 298311"/>
                <a:gd name="connsiteY15" fmla="*/ 399420 h 473239"/>
                <a:gd name="connsiteX16" fmla="*/ 50660 w 298311"/>
                <a:gd name="connsiteY16" fmla="*/ 185108 h 473239"/>
                <a:gd name="connsiteX17" fmla="*/ 3035 w 298311"/>
                <a:gd name="connsiteY17" fmla="*/ 32709 h 47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8311" h="473239">
                  <a:moveTo>
                    <a:pt x="3035" y="32709"/>
                  </a:moveTo>
                  <a:cubicBezTo>
                    <a:pt x="-1728" y="-25235"/>
                    <a:pt x="119716" y="7308"/>
                    <a:pt x="174485" y="27945"/>
                  </a:cubicBezTo>
                  <a:lnTo>
                    <a:pt x="194979" y="39599"/>
                  </a:lnTo>
                  <a:lnTo>
                    <a:pt x="179197" y="61932"/>
                  </a:lnTo>
                  <a:lnTo>
                    <a:pt x="174485" y="58901"/>
                  </a:lnTo>
                  <a:lnTo>
                    <a:pt x="172638" y="71212"/>
                  </a:lnTo>
                  <a:lnTo>
                    <a:pt x="172437" y="71497"/>
                  </a:lnTo>
                  <a:lnTo>
                    <a:pt x="172580" y="71598"/>
                  </a:lnTo>
                  <a:lnTo>
                    <a:pt x="167341" y="106527"/>
                  </a:lnTo>
                  <a:cubicBezTo>
                    <a:pt x="165754" y="125578"/>
                    <a:pt x="171309" y="163676"/>
                    <a:pt x="205441" y="185108"/>
                  </a:cubicBezTo>
                  <a:cubicBezTo>
                    <a:pt x="222109" y="298614"/>
                    <a:pt x="191154" y="335921"/>
                    <a:pt x="212585" y="411327"/>
                  </a:cubicBezTo>
                  <a:lnTo>
                    <a:pt x="245922" y="444664"/>
                  </a:lnTo>
                  <a:cubicBezTo>
                    <a:pt x="268148" y="443870"/>
                    <a:pt x="280848" y="428789"/>
                    <a:pt x="298311" y="420852"/>
                  </a:cubicBezTo>
                  <a:cubicBezTo>
                    <a:pt x="280055" y="438314"/>
                    <a:pt x="280847" y="467684"/>
                    <a:pt x="222109" y="473239"/>
                  </a:cubicBezTo>
                  <a:cubicBezTo>
                    <a:pt x="185597" y="451014"/>
                    <a:pt x="165754" y="421645"/>
                    <a:pt x="150673" y="375607"/>
                  </a:cubicBezTo>
                  <a:lnTo>
                    <a:pt x="7798" y="399420"/>
                  </a:lnTo>
                  <a:cubicBezTo>
                    <a:pt x="32404" y="334333"/>
                    <a:pt x="61772" y="259720"/>
                    <a:pt x="50660" y="185108"/>
                  </a:cubicBezTo>
                  <a:cubicBezTo>
                    <a:pt x="49072" y="131133"/>
                    <a:pt x="-14427" y="117640"/>
                    <a:pt x="3035" y="32709"/>
                  </a:cubicBezTo>
                  <a:close/>
                </a:path>
              </a:pathLst>
            </a:custGeom>
            <a:solidFill>
              <a:srgbClr val="C79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74D706D-576C-4211-8A69-2028BED3FEB2}"/>
                </a:ext>
              </a:extLst>
            </p:cNvPr>
            <p:cNvSpPr/>
            <p:nvPr/>
          </p:nvSpPr>
          <p:spPr>
            <a:xfrm>
              <a:off x="-9044040" y="2540793"/>
              <a:ext cx="573024" cy="509587"/>
            </a:xfrm>
            <a:custGeom>
              <a:avLst/>
              <a:gdLst>
                <a:gd name="connsiteX0" fmla="*/ 212725 w 558800"/>
                <a:gd name="connsiteY0" fmla="*/ 0 h 498475"/>
                <a:gd name="connsiteX1" fmla="*/ 57150 w 558800"/>
                <a:gd name="connsiteY1" fmla="*/ 222250 h 498475"/>
                <a:gd name="connsiteX2" fmla="*/ 41275 w 558800"/>
                <a:gd name="connsiteY2" fmla="*/ 279400 h 498475"/>
                <a:gd name="connsiteX3" fmla="*/ 44450 w 558800"/>
                <a:gd name="connsiteY3" fmla="*/ 295275 h 498475"/>
                <a:gd name="connsiteX4" fmla="*/ 34925 w 558800"/>
                <a:gd name="connsiteY4" fmla="*/ 327025 h 498475"/>
                <a:gd name="connsiteX5" fmla="*/ 57150 w 558800"/>
                <a:gd name="connsiteY5" fmla="*/ 352425 h 498475"/>
                <a:gd name="connsiteX6" fmla="*/ 0 w 558800"/>
                <a:gd name="connsiteY6" fmla="*/ 355600 h 498475"/>
                <a:gd name="connsiteX7" fmla="*/ 85725 w 558800"/>
                <a:gd name="connsiteY7" fmla="*/ 498475 h 498475"/>
                <a:gd name="connsiteX8" fmla="*/ 136525 w 558800"/>
                <a:gd name="connsiteY8" fmla="*/ 473075 h 498475"/>
                <a:gd name="connsiteX9" fmla="*/ 158750 w 558800"/>
                <a:gd name="connsiteY9" fmla="*/ 495300 h 498475"/>
                <a:gd name="connsiteX10" fmla="*/ 206375 w 558800"/>
                <a:gd name="connsiteY10" fmla="*/ 450850 h 498475"/>
                <a:gd name="connsiteX11" fmla="*/ 244475 w 558800"/>
                <a:gd name="connsiteY11" fmla="*/ 495300 h 498475"/>
                <a:gd name="connsiteX12" fmla="*/ 295275 w 558800"/>
                <a:gd name="connsiteY12" fmla="*/ 466725 h 498475"/>
                <a:gd name="connsiteX13" fmla="*/ 330200 w 558800"/>
                <a:gd name="connsiteY13" fmla="*/ 466725 h 498475"/>
                <a:gd name="connsiteX14" fmla="*/ 317500 w 558800"/>
                <a:gd name="connsiteY14" fmla="*/ 434975 h 498475"/>
                <a:gd name="connsiteX15" fmla="*/ 377825 w 558800"/>
                <a:gd name="connsiteY15" fmla="*/ 485775 h 498475"/>
                <a:gd name="connsiteX16" fmla="*/ 368300 w 558800"/>
                <a:gd name="connsiteY16" fmla="*/ 438150 h 498475"/>
                <a:gd name="connsiteX17" fmla="*/ 460375 w 558800"/>
                <a:gd name="connsiteY17" fmla="*/ 438150 h 498475"/>
                <a:gd name="connsiteX18" fmla="*/ 406400 w 558800"/>
                <a:gd name="connsiteY18" fmla="*/ 409575 h 498475"/>
                <a:gd name="connsiteX19" fmla="*/ 403225 w 558800"/>
                <a:gd name="connsiteY19" fmla="*/ 377825 h 498475"/>
                <a:gd name="connsiteX20" fmla="*/ 444500 w 558800"/>
                <a:gd name="connsiteY20" fmla="*/ 393700 h 498475"/>
                <a:gd name="connsiteX21" fmla="*/ 454025 w 558800"/>
                <a:gd name="connsiteY21" fmla="*/ 438150 h 498475"/>
                <a:gd name="connsiteX22" fmla="*/ 479425 w 558800"/>
                <a:gd name="connsiteY22" fmla="*/ 396875 h 498475"/>
                <a:gd name="connsiteX23" fmla="*/ 511175 w 558800"/>
                <a:gd name="connsiteY23" fmla="*/ 403225 h 498475"/>
                <a:gd name="connsiteX24" fmla="*/ 479425 w 558800"/>
                <a:gd name="connsiteY24" fmla="*/ 346075 h 498475"/>
                <a:gd name="connsiteX25" fmla="*/ 555625 w 558800"/>
                <a:gd name="connsiteY25" fmla="*/ 342900 h 498475"/>
                <a:gd name="connsiteX26" fmla="*/ 558800 w 558800"/>
                <a:gd name="connsiteY26" fmla="*/ 311150 h 498475"/>
                <a:gd name="connsiteX27" fmla="*/ 536575 w 558800"/>
                <a:gd name="connsiteY27" fmla="*/ 333375 h 498475"/>
                <a:gd name="connsiteX28" fmla="*/ 393700 w 558800"/>
                <a:gd name="connsiteY28" fmla="*/ 276225 h 498475"/>
                <a:gd name="connsiteX29" fmla="*/ 327025 w 558800"/>
                <a:gd name="connsiteY29" fmla="*/ 257175 h 498475"/>
                <a:gd name="connsiteX30" fmla="*/ 212725 w 558800"/>
                <a:gd name="connsiteY30" fmla="*/ 0 h 498475"/>
                <a:gd name="connsiteX0" fmla="*/ 212725 w 558800"/>
                <a:gd name="connsiteY0" fmla="*/ 3506 h 501981"/>
                <a:gd name="connsiteX1" fmla="*/ 57150 w 558800"/>
                <a:gd name="connsiteY1" fmla="*/ 225756 h 501981"/>
                <a:gd name="connsiteX2" fmla="*/ 41275 w 558800"/>
                <a:gd name="connsiteY2" fmla="*/ 282906 h 501981"/>
                <a:gd name="connsiteX3" fmla="*/ 44450 w 558800"/>
                <a:gd name="connsiteY3" fmla="*/ 298781 h 501981"/>
                <a:gd name="connsiteX4" fmla="*/ 34925 w 558800"/>
                <a:gd name="connsiteY4" fmla="*/ 330531 h 501981"/>
                <a:gd name="connsiteX5" fmla="*/ 57150 w 558800"/>
                <a:gd name="connsiteY5" fmla="*/ 355931 h 501981"/>
                <a:gd name="connsiteX6" fmla="*/ 0 w 558800"/>
                <a:gd name="connsiteY6" fmla="*/ 359106 h 501981"/>
                <a:gd name="connsiteX7" fmla="*/ 85725 w 558800"/>
                <a:gd name="connsiteY7" fmla="*/ 501981 h 501981"/>
                <a:gd name="connsiteX8" fmla="*/ 136525 w 558800"/>
                <a:gd name="connsiteY8" fmla="*/ 476581 h 501981"/>
                <a:gd name="connsiteX9" fmla="*/ 158750 w 558800"/>
                <a:gd name="connsiteY9" fmla="*/ 498806 h 501981"/>
                <a:gd name="connsiteX10" fmla="*/ 206375 w 558800"/>
                <a:gd name="connsiteY10" fmla="*/ 454356 h 501981"/>
                <a:gd name="connsiteX11" fmla="*/ 244475 w 558800"/>
                <a:gd name="connsiteY11" fmla="*/ 498806 h 501981"/>
                <a:gd name="connsiteX12" fmla="*/ 295275 w 558800"/>
                <a:gd name="connsiteY12" fmla="*/ 470231 h 501981"/>
                <a:gd name="connsiteX13" fmla="*/ 330200 w 558800"/>
                <a:gd name="connsiteY13" fmla="*/ 470231 h 501981"/>
                <a:gd name="connsiteX14" fmla="*/ 317500 w 558800"/>
                <a:gd name="connsiteY14" fmla="*/ 438481 h 501981"/>
                <a:gd name="connsiteX15" fmla="*/ 377825 w 558800"/>
                <a:gd name="connsiteY15" fmla="*/ 489281 h 501981"/>
                <a:gd name="connsiteX16" fmla="*/ 368300 w 558800"/>
                <a:gd name="connsiteY16" fmla="*/ 441656 h 501981"/>
                <a:gd name="connsiteX17" fmla="*/ 460375 w 558800"/>
                <a:gd name="connsiteY17" fmla="*/ 441656 h 501981"/>
                <a:gd name="connsiteX18" fmla="*/ 406400 w 558800"/>
                <a:gd name="connsiteY18" fmla="*/ 413081 h 501981"/>
                <a:gd name="connsiteX19" fmla="*/ 403225 w 558800"/>
                <a:gd name="connsiteY19" fmla="*/ 381331 h 501981"/>
                <a:gd name="connsiteX20" fmla="*/ 444500 w 558800"/>
                <a:gd name="connsiteY20" fmla="*/ 397206 h 501981"/>
                <a:gd name="connsiteX21" fmla="*/ 454025 w 558800"/>
                <a:gd name="connsiteY21" fmla="*/ 441656 h 501981"/>
                <a:gd name="connsiteX22" fmla="*/ 479425 w 558800"/>
                <a:gd name="connsiteY22" fmla="*/ 400381 h 501981"/>
                <a:gd name="connsiteX23" fmla="*/ 511175 w 558800"/>
                <a:gd name="connsiteY23" fmla="*/ 406731 h 501981"/>
                <a:gd name="connsiteX24" fmla="*/ 479425 w 558800"/>
                <a:gd name="connsiteY24" fmla="*/ 349581 h 501981"/>
                <a:gd name="connsiteX25" fmla="*/ 555625 w 558800"/>
                <a:gd name="connsiteY25" fmla="*/ 346406 h 501981"/>
                <a:gd name="connsiteX26" fmla="*/ 558800 w 558800"/>
                <a:gd name="connsiteY26" fmla="*/ 314656 h 501981"/>
                <a:gd name="connsiteX27" fmla="*/ 536575 w 558800"/>
                <a:gd name="connsiteY27" fmla="*/ 336881 h 501981"/>
                <a:gd name="connsiteX28" fmla="*/ 393700 w 558800"/>
                <a:gd name="connsiteY28" fmla="*/ 279731 h 501981"/>
                <a:gd name="connsiteX29" fmla="*/ 327025 w 558800"/>
                <a:gd name="connsiteY29" fmla="*/ 260681 h 501981"/>
                <a:gd name="connsiteX30" fmla="*/ 212725 w 558800"/>
                <a:gd name="connsiteY30" fmla="*/ 3506 h 501981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55625 w 558800"/>
                <a:gd name="connsiteY25" fmla="*/ 346159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5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6535 w 558800"/>
                <a:gd name="connsiteY23" fmla="*/ 42659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0347 w 558800"/>
                <a:gd name="connsiteY23" fmla="*/ 44670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4988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1176 w 558800"/>
                <a:gd name="connsiteY23" fmla="*/ 425047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4270 w 558800"/>
                <a:gd name="connsiteY23" fmla="*/ 406484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8082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8082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9629 w 558800"/>
                <a:gd name="connsiteY23" fmla="*/ 408032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09629 w 558800"/>
                <a:gd name="connsiteY23" fmla="*/ 408032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44500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06400 w 558800"/>
                <a:gd name="connsiteY18" fmla="*/ 412834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60375 w 558800"/>
                <a:gd name="connsiteY17" fmla="*/ 441409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7080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5734 w 558800"/>
                <a:gd name="connsiteY17" fmla="*/ 450690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44905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77825 w 558800"/>
                <a:gd name="connsiteY15" fmla="*/ 489034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69984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44475 w 558800"/>
                <a:gd name="connsiteY11" fmla="*/ 498559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59 h 501734"/>
                <a:gd name="connsiteX1" fmla="*/ 57150 w 558800"/>
                <a:gd name="connsiteY1" fmla="*/ 225509 h 501734"/>
                <a:gd name="connsiteX2" fmla="*/ 41275 w 558800"/>
                <a:gd name="connsiteY2" fmla="*/ 282659 h 501734"/>
                <a:gd name="connsiteX3" fmla="*/ 44450 w 558800"/>
                <a:gd name="connsiteY3" fmla="*/ 298534 h 501734"/>
                <a:gd name="connsiteX4" fmla="*/ 34925 w 558800"/>
                <a:gd name="connsiteY4" fmla="*/ 330284 h 501734"/>
                <a:gd name="connsiteX5" fmla="*/ 57150 w 558800"/>
                <a:gd name="connsiteY5" fmla="*/ 355684 h 501734"/>
                <a:gd name="connsiteX6" fmla="*/ 0 w 558800"/>
                <a:gd name="connsiteY6" fmla="*/ 358859 h 501734"/>
                <a:gd name="connsiteX7" fmla="*/ 85725 w 558800"/>
                <a:gd name="connsiteY7" fmla="*/ 501734 h 501734"/>
                <a:gd name="connsiteX8" fmla="*/ 136525 w 558800"/>
                <a:gd name="connsiteY8" fmla="*/ 476334 h 501734"/>
                <a:gd name="connsiteX9" fmla="*/ 158750 w 558800"/>
                <a:gd name="connsiteY9" fmla="*/ 498559 h 501734"/>
                <a:gd name="connsiteX10" fmla="*/ 206375 w 558800"/>
                <a:gd name="connsiteY10" fmla="*/ 454109 h 501734"/>
                <a:gd name="connsiteX11" fmla="*/ 250663 w 558800"/>
                <a:gd name="connsiteY11" fmla="*/ 500107 h 501734"/>
                <a:gd name="connsiteX12" fmla="*/ 295275 w 558800"/>
                <a:gd name="connsiteY12" fmla="*/ 477718 h 501734"/>
                <a:gd name="connsiteX13" fmla="*/ 330200 w 558800"/>
                <a:gd name="connsiteY13" fmla="*/ 469984 h 501734"/>
                <a:gd name="connsiteX14" fmla="*/ 317500 w 558800"/>
                <a:gd name="connsiteY14" fmla="*/ 438234 h 501734"/>
                <a:gd name="connsiteX15" fmla="*/ 393295 w 558800"/>
                <a:gd name="connsiteY15" fmla="*/ 479752 h 501734"/>
                <a:gd name="connsiteX16" fmla="*/ 368300 w 558800"/>
                <a:gd name="connsiteY16" fmla="*/ 441409 h 501734"/>
                <a:gd name="connsiteX17" fmla="*/ 454187 w 558800"/>
                <a:gd name="connsiteY17" fmla="*/ 459971 h 501734"/>
                <a:gd name="connsiteX18" fmla="*/ 417228 w 558800"/>
                <a:gd name="connsiteY18" fmla="*/ 419022 h 501734"/>
                <a:gd name="connsiteX19" fmla="*/ 403225 w 558800"/>
                <a:gd name="connsiteY19" fmla="*/ 381084 h 501734"/>
                <a:gd name="connsiteX20" fmla="*/ 438312 w 558800"/>
                <a:gd name="connsiteY20" fmla="*/ 396959 h 501734"/>
                <a:gd name="connsiteX21" fmla="*/ 454025 w 558800"/>
                <a:gd name="connsiteY21" fmla="*/ 441409 h 501734"/>
                <a:gd name="connsiteX22" fmla="*/ 479425 w 558800"/>
                <a:gd name="connsiteY22" fmla="*/ 400134 h 501734"/>
                <a:gd name="connsiteX23" fmla="*/ 517363 w 558800"/>
                <a:gd name="connsiteY23" fmla="*/ 417313 h 501734"/>
                <a:gd name="connsiteX24" fmla="*/ 479425 w 558800"/>
                <a:gd name="connsiteY24" fmla="*/ 349334 h 501734"/>
                <a:gd name="connsiteX25" fmla="*/ 547891 w 558800"/>
                <a:gd name="connsiteY25" fmla="*/ 347706 h 501734"/>
                <a:gd name="connsiteX26" fmla="*/ 558800 w 558800"/>
                <a:gd name="connsiteY26" fmla="*/ 314409 h 501734"/>
                <a:gd name="connsiteX27" fmla="*/ 536575 w 558800"/>
                <a:gd name="connsiteY27" fmla="*/ 336634 h 501734"/>
                <a:gd name="connsiteX28" fmla="*/ 393700 w 558800"/>
                <a:gd name="connsiteY28" fmla="*/ 279484 h 501734"/>
                <a:gd name="connsiteX29" fmla="*/ 327025 w 558800"/>
                <a:gd name="connsiteY29" fmla="*/ 260434 h 501734"/>
                <a:gd name="connsiteX30" fmla="*/ 212725 w 558800"/>
                <a:gd name="connsiteY30" fmla="*/ 3259 h 501734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34925 w 558800"/>
                <a:gd name="connsiteY4" fmla="*/ 330307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41113 w 558800"/>
                <a:gd name="connsiteY4" fmla="*/ 331854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4450 w 558800"/>
                <a:gd name="connsiteY3" fmla="*/ 298557 h 501757"/>
                <a:gd name="connsiteX4" fmla="*/ 41113 w 558800"/>
                <a:gd name="connsiteY4" fmla="*/ 331854 h 501757"/>
                <a:gd name="connsiteX5" fmla="*/ 57150 w 558800"/>
                <a:gd name="connsiteY5" fmla="*/ 355707 h 501757"/>
                <a:gd name="connsiteX6" fmla="*/ 0 w 558800"/>
                <a:gd name="connsiteY6" fmla="*/ 358882 h 501757"/>
                <a:gd name="connsiteX7" fmla="*/ 85725 w 558800"/>
                <a:gd name="connsiteY7" fmla="*/ 501757 h 501757"/>
                <a:gd name="connsiteX8" fmla="*/ 136525 w 558800"/>
                <a:gd name="connsiteY8" fmla="*/ 476357 h 501757"/>
                <a:gd name="connsiteX9" fmla="*/ 158750 w 558800"/>
                <a:gd name="connsiteY9" fmla="*/ 498582 h 501757"/>
                <a:gd name="connsiteX10" fmla="*/ 206375 w 558800"/>
                <a:gd name="connsiteY10" fmla="*/ 454132 h 501757"/>
                <a:gd name="connsiteX11" fmla="*/ 250663 w 558800"/>
                <a:gd name="connsiteY11" fmla="*/ 500130 h 501757"/>
                <a:gd name="connsiteX12" fmla="*/ 295275 w 558800"/>
                <a:gd name="connsiteY12" fmla="*/ 477741 h 501757"/>
                <a:gd name="connsiteX13" fmla="*/ 330200 w 558800"/>
                <a:gd name="connsiteY13" fmla="*/ 470007 h 501757"/>
                <a:gd name="connsiteX14" fmla="*/ 317500 w 558800"/>
                <a:gd name="connsiteY14" fmla="*/ 438257 h 501757"/>
                <a:gd name="connsiteX15" fmla="*/ 393295 w 558800"/>
                <a:gd name="connsiteY15" fmla="*/ 479775 h 501757"/>
                <a:gd name="connsiteX16" fmla="*/ 368300 w 558800"/>
                <a:gd name="connsiteY16" fmla="*/ 441432 h 501757"/>
                <a:gd name="connsiteX17" fmla="*/ 454187 w 558800"/>
                <a:gd name="connsiteY17" fmla="*/ 459994 h 501757"/>
                <a:gd name="connsiteX18" fmla="*/ 417228 w 558800"/>
                <a:gd name="connsiteY18" fmla="*/ 419045 h 501757"/>
                <a:gd name="connsiteX19" fmla="*/ 403225 w 558800"/>
                <a:gd name="connsiteY19" fmla="*/ 381107 h 501757"/>
                <a:gd name="connsiteX20" fmla="*/ 438312 w 558800"/>
                <a:gd name="connsiteY20" fmla="*/ 396982 h 501757"/>
                <a:gd name="connsiteX21" fmla="*/ 454025 w 558800"/>
                <a:gd name="connsiteY21" fmla="*/ 441432 h 501757"/>
                <a:gd name="connsiteX22" fmla="*/ 479425 w 558800"/>
                <a:gd name="connsiteY22" fmla="*/ 400157 h 501757"/>
                <a:gd name="connsiteX23" fmla="*/ 517363 w 558800"/>
                <a:gd name="connsiteY23" fmla="*/ 417336 h 501757"/>
                <a:gd name="connsiteX24" fmla="*/ 479425 w 558800"/>
                <a:gd name="connsiteY24" fmla="*/ 349357 h 501757"/>
                <a:gd name="connsiteX25" fmla="*/ 547891 w 558800"/>
                <a:gd name="connsiteY25" fmla="*/ 347729 h 501757"/>
                <a:gd name="connsiteX26" fmla="*/ 558800 w 558800"/>
                <a:gd name="connsiteY26" fmla="*/ 314432 h 501757"/>
                <a:gd name="connsiteX27" fmla="*/ 536575 w 558800"/>
                <a:gd name="connsiteY27" fmla="*/ 336657 h 501757"/>
                <a:gd name="connsiteX28" fmla="*/ 393700 w 558800"/>
                <a:gd name="connsiteY28" fmla="*/ 279507 h 501757"/>
                <a:gd name="connsiteX29" fmla="*/ 327025 w 558800"/>
                <a:gd name="connsiteY29" fmla="*/ 260457 h 501757"/>
                <a:gd name="connsiteX30" fmla="*/ 212725 w 558800"/>
                <a:gd name="connsiteY30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41113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1757"/>
                <a:gd name="connsiteX1" fmla="*/ 54056 w 558800"/>
                <a:gd name="connsiteY1" fmla="*/ 223986 h 501757"/>
                <a:gd name="connsiteX2" fmla="*/ 41275 w 558800"/>
                <a:gd name="connsiteY2" fmla="*/ 282682 h 501757"/>
                <a:gd name="connsiteX3" fmla="*/ 38020 w 558800"/>
                <a:gd name="connsiteY3" fmla="*/ 331854 h 501757"/>
                <a:gd name="connsiteX4" fmla="*/ 57150 w 558800"/>
                <a:gd name="connsiteY4" fmla="*/ 355707 h 501757"/>
                <a:gd name="connsiteX5" fmla="*/ 0 w 558800"/>
                <a:gd name="connsiteY5" fmla="*/ 358882 h 501757"/>
                <a:gd name="connsiteX6" fmla="*/ 85725 w 558800"/>
                <a:gd name="connsiteY6" fmla="*/ 501757 h 501757"/>
                <a:gd name="connsiteX7" fmla="*/ 136525 w 558800"/>
                <a:gd name="connsiteY7" fmla="*/ 476357 h 501757"/>
                <a:gd name="connsiteX8" fmla="*/ 158750 w 558800"/>
                <a:gd name="connsiteY8" fmla="*/ 498582 h 501757"/>
                <a:gd name="connsiteX9" fmla="*/ 206375 w 558800"/>
                <a:gd name="connsiteY9" fmla="*/ 454132 h 501757"/>
                <a:gd name="connsiteX10" fmla="*/ 250663 w 558800"/>
                <a:gd name="connsiteY10" fmla="*/ 500130 h 501757"/>
                <a:gd name="connsiteX11" fmla="*/ 295275 w 558800"/>
                <a:gd name="connsiteY11" fmla="*/ 477741 h 501757"/>
                <a:gd name="connsiteX12" fmla="*/ 330200 w 558800"/>
                <a:gd name="connsiteY12" fmla="*/ 470007 h 501757"/>
                <a:gd name="connsiteX13" fmla="*/ 317500 w 558800"/>
                <a:gd name="connsiteY13" fmla="*/ 438257 h 501757"/>
                <a:gd name="connsiteX14" fmla="*/ 393295 w 558800"/>
                <a:gd name="connsiteY14" fmla="*/ 479775 h 501757"/>
                <a:gd name="connsiteX15" fmla="*/ 368300 w 558800"/>
                <a:gd name="connsiteY15" fmla="*/ 441432 h 501757"/>
                <a:gd name="connsiteX16" fmla="*/ 454187 w 558800"/>
                <a:gd name="connsiteY16" fmla="*/ 459994 h 501757"/>
                <a:gd name="connsiteX17" fmla="*/ 417228 w 558800"/>
                <a:gd name="connsiteY17" fmla="*/ 419045 h 501757"/>
                <a:gd name="connsiteX18" fmla="*/ 403225 w 558800"/>
                <a:gd name="connsiteY18" fmla="*/ 381107 h 501757"/>
                <a:gd name="connsiteX19" fmla="*/ 438312 w 558800"/>
                <a:gd name="connsiteY19" fmla="*/ 396982 h 501757"/>
                <a:gd name="connsiteX20" fmla="*/ 454025 w 558800"/>
                <a:gd name="connsiteY20" fmla="*/ 441432 h 501757"/>
                <a:gd name="connsiteX21" fmla="*/ 479425 w 558800"/>
                <a:gd name="connsiteY21" fmla="*/ 400157 h 501757"/>
                <a:gd name="connsiteX22" fmla="*/ 517363 w 558800"/>
                <a:gd name="connsiteY22" fmla="*/ 417336 h 501757"/>
                <a:gd name="connsiteX23" fmla="*/ 479425 w 558800"/>
                <a:gd name="connsiteY23" fmla="*/ 349357 h 501757"/>
                <a:gd name="connsiteX24" fmla="*/ 547891 w 558800"/>
                <a:gd name="connsiteY24" fmla="*/ 347729 h 501757"/>
                <a:gd name="connsiteX25" fmla="*/ 558800 w 558800"/>
                <a:gd name="connsiteY25" fmla="*/ 314432 h 501757"/>
                <a:gd name="connsiteX26" fmla="*/ 536575 w 558800"/>
                <a:gd name="connsiteY26" fmla="*/ 336657 h 501757"/>
                <a:gd name="connsiteX27" fmla="*/ 393700 w 558800"/>
                <a:gd name="connsiteY27" fmla="*/ 279507 h 501757"/>
                <a:gd name="connsiteX28" fmla="*/ 327025 w 558800"/>
                <a:gd name="connsiteY28" fmla="*/ 260457 h 501757"/>
                <a:gd name="connsiteX29" fmla="*/ 212725 w 558800"/>
                <a:gd name="connsiteY29" fmla="*/ 3282 h 501757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50663 w 558800"/>
                <a:gd name="connsiteY10" fmla="*/ 500130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95275 w 558800"/>
                <a:gd name="connsiteY11" fmla="*/ 477741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58882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2725 w 558800"/>
                <a:gd name="connsiteY0" fmla="*/ 3282 h 507864"/>
                <a:gd name="connsiteX1" fmla="*/ 54056 w 558800"/>
                <a:gd name="connsiteY1" fmla="*/ 223986 h 507864"/>
                <a:gd name="connsiteX2" fmla="*/ 41275 w 558800"/>
                <a:gd name="connsiteY2" fmla="*/ 282682 h 507864"/>
                <a:gd name="connsiteX3" fmla="*/ 38020 w 558800"/>
                <a:gd name="connsiteY3" fmla="*/ 331854 h 507864"/>
                <a:gd name="connsiteX4" fmla="*/ 57150 w 558800"/>
                <a:gd name="connsiteY4" fmla="*/ 355707 h 507864"/>
                <a:gd name="connsiteX5" fmla="*/ 0 w 558800"/>
                <a:gd name="connsiteY5" fmla="*/ 347016 h 507864"/>
                <a:gd name="connsiteX6" fmla="*/ 85725 w 558800"/>
                <a:gd name="connsiteY6" fmla="*/ 501757 h 507864"/>
                <a:gd name="connsiteX7" fmla="*/ 136525 w 558800"/>
                <a:gd name="connsiteY7" fmla="*/ 476357 h 507864"/>
                <a:gd name="connsiteX8" fmla="*/ 143280 w 558800"/>
                <a:gd name="connsiteY8" fmla="*/ 507864 h 507864"/>
                <a:gd name="connsiteX9" fmla="*/ 206375 w 558800"/>
                <a:gd name="connsiteY9" fmla="*/ 454132 h 507864"/>
                <a:gd name="connsiteX10" fmla="*/ 238287 w 558800"/>
                <a:gd name="connsiteY10" fmla="*/ 503224 h 507864"/>
                <a:gd name="connsiteX11" fmla="*/ 289087 w 558800"/>
                <a:gd name="connsiteY11" fmla="*/ 471553 h 507864"/>
                <a:gd name="connsiteX12" fmla="*/ 330200 w 558800"/>
                <a:gd name="connsiteY12" fmla="*/ 470007 h 507864"/>
                <a:gd name="connsiteX13" fmla="*/ 317500 w 558800"/>
                <a:gd name="connsiteY13" fmla="*/ 438257 h 507864"/>
                <a:gd name="connsiteX14" fmla="*/ 393295 w 558800"/>
                <a:gd name="connsiteY14" fmla="*/ 479775 h 507864"/>
                <a:gd name="connsiteX15" fmla="*/ 368300 w 558800"/>
                <a:gd name="connsiteY15" fmla="*/ 441432 h 507864"/>
                <a:gd name="connsiteX16" fmla="*/ 454187 w 558800"/>
                <a:gd name="connsiteY16" fmla="*/ 459994 h 507864"/>
                <a:gd name="connsiteX17" fmla="*/ 417228 w 558800"/>
                <a:gd name="connsiteY17" fmla="*/ 419045 h 507864"/>
                <a:gd name="connsiteX18" fmla="*/ 403225 w 558800"/>
                <a:gd name="connsiteY18" fmla="*/ 381107 h 507864"/>
                <a:gd name="connsiteX19" fmla="*/ 438312 w 558800"/>
                <a:gd name="connsiteY19" fmla="*/ 396982 h 507864"/>
                <a:gd name="connsiteX20" fmla="*/ 454025 w 558800"/>
                <a:gd name="connsiteY20" fmla="*/ 441432 h 507864"/>
                <a:gd name="connsiteX21" fmla="*/ 479425 w 558800"/>
                <a:gd name="connsiteY21" fmla="*/ 400157 h 507864"/>
                <a:gd name="connsiteX22" fmla="*/ 517363 w 558800"/>
                <a:gd name="connsiteY22" fmla="*/ 417336 h 507864"/>
                <a:gd name="connsiteX23" fmla="*/ 479425 w 558800"/>
                <a:gd name="connsiteY23" fmla="*/ 349357 h 507864"/>
                <a:gd name="connsiteX24" fmla="*/ 547891 w 558800"/>
                <a:gd name="connsiteY24" fmla="*/ 347729 h 507864"/>
                <a:gd name="connsiteX25" fmla="*/ 558800 w 558800"/>
                <a:gd name="connsiteY25" fmla="*/ 314432 h 507864"/>
                <a:gd name="connsiteX26" fmla="*/ 536575 w 558800"/>
                <a:gd name="connsiteY26" fmla="*/ 336657 h 507864"/>
                <a:gd name="connsiteX27" fmla="*/ 393700 w 558800"/>
                <a:gd name="connsiteY27" fmla="*/ 279507 h 507864"/>
                <a:gd name="connsiteX28" fmla="*/ 327025 w 558800"/>
                <a:gd name="connsiteY28" fmla="*/ 260457 h 507864"/>
                <a:gd name="connsiteX29" fmla="*/ 212725 w 558800"/>
                <a:gd name="connsiteY29" fmla="*/ 3282 h 507864"/>
                <a:gd name="connsiteX0" fmla="*/ 215115 w 561190"/>
                <a:gd name="connsiteY0" fmla="*/ 3282 h 507864"/>
                <a:gd name="connsiteX1" fmla="*/ 56446 w 561190"/>
                <a:gd name="connsiteY1" fmla="*/ 223986 h 507864"/>
                <a:gd name="connsiteX2" fmla="*/ 43665 w 561190"/>
                <a:gd name="connsiteY2" fmla="*/ 282682 h 507864"/>
                <a:gd name="connsiteX3" fmla="*/ 40410 w 561190"/>
                <a:gd name="connsiteY3" fmla="*/ 331854 h 507864"/>
                <a:gd name="connsiteX4" fmla="*/ 59540 w 561190"/>
                <a:gd name="connsiteY4" fmla="*/ 355707 h 507864"/>
                <a:gd name="connsiteX5" fmla="*/ 2390 w 561190"/>
                <a:gd name="connsiteY5" fmla="*/ 347016 h 507864"/>
                <a:gd name="connsiteX6" fmla="*/ 88115 w 561190"/>
                <a:gd name="connsiteY6" fmla="*/ 501757 h 507864"/>
                <a:gd name="connsiteX7" fmla="*/ 138915 w 561190"/>
                <a:gd name="connsiteY7" fmla="*/ 476357 h 507864"/>
                <a:gd name="connsiteX8" fmla="*/ 145670 w 561190"/>
                <a:gd name="connsiteY8" fmla="*/ 507864 h 507864"/>
                <a:gd name="connsiteX9" fmla="*/ 208765 w 561190"/>
                <a:gd name="connsiteY9" fmla="*/ 454132 h 507864"/>
                <a:gd name="connsiteX10" fmla="*/ 240677 w 561190"/>
                <a:gd name="connsiteY10" fmla="*/ 503224 h 507864"/>
                <a:gd name="connsiteX11" fmla="*/ 291477 w 561190"/>
                <a:gd name="connsiteY11" fmla="*/ 471553 h 507864"/>
                <a:gd name="connsiteX12" fmla="*/ 332590 w 561190"/>
                <a:gd name="connsiteY12" fmla="*/ 470007 h 507864"/>
                <a:gd name="connsiteX13" fmla="*/ 319890 w 561190"/>
                <a:gd name="connsiteY13" fmla="*/ 438257 h 507864"/>
                <a:gd name="connsiteX14" fmla="*/ 395685 w 561190"/>
                <a:gd name="connsiteY14" fmla="*/ 479775 h 507864"/>
                <a:gd name="connsiteX15" fmla="*/ 370690 w 561190"/>
                <a:gd name="connsiteY15" fmla="*/ 441432 h 507864"/>
                <a:gd name="connsiteX16" fmla="*/ 456577 w 561190"/>
                <a:gd name="connsiteY16" fmla="*/ 459994 h 507864"/>
                <a:gd name="connsiteX17" fmla="*/ 419618 w 561190"/>
                <a:gd name="connsiteY17" fmla="*/ 419045 h 507864"/>
                <a:gd name="connsiteX18" fmla="*/ 405615 w 561190"/>
                <a:gd name="connsiteY18" fmla="*/ 381107 h 507864"/>
                <a:gd name="connsiteX19" fmla="*/ 440702 w 561190"/>
                <a:gd name="connsiteY19" fmla="*/ 396982 h 507864"/>
                <a:gd name="connsiteX20" fmla="*/ 456415 w 561190"/>
                <a:gd name="connsiteY20" fmla="*/ 441432 h 507864"/>
                <a:gd name="connsiteX21" fmla="*/ 481815 w 561190"/>
                <a:gd name="connsiteY21" fmla="*/ 400157 h 507864"/>
                <a:gd name="connsiteX22" fmla="*/ 519753 w 561190"/>
                <a:gd name="connsiteY22" fmla="*/ 417336 h 507864"/>
                <a:gd name="connsiteX23" fmla="*/ 481815 w 561190"/>
                <a:gd name="connsiteY23" fmla="*/ 349357 h 507864"/>
                <a:gd name="connsiteX24" fmla="*/ 550281 w 561190"/>
                <a:gd name="connsiteY24" fmla="*/ 347729 h 507864"/>
                <a:gd name="connsiteX25" fmla="*/ 561190 w 561190"/>
                <a:gd name="connsiteY25" fmla="*/ 314432 h 507864"/>
                <a:gd name="connsiteX26" fmla="*/ 538965 w 561190"/>
                <a:gd name="connsiteY26" fmla="*/ 336657 h 507864"/>
                <a:gd name="connsiteX27" fmla="*/ 396090 w 561190"/>
                <a:gd name="connsiteY27" fmla="*/ 279507 h 507864"/>
                <a:gd name="connsiteX28" fmla="*/ 329415 w 561190"/>
                <a:gd name="connsiteY28" fmla="*/ 260457 h 507864"/>
                <a:gd name="connsiteX29" fmla="*/ 215115 w 561190"/>
                <a:gd name="connsiteY29" fmla="*/ 3282 h 507864"/>
                <a:gd name="connsiteX0" fmla="*/ 215205 w 561280"/>
                <a:gd name="connsiteY0" fmla="*/ 3282 h 507864"/>
                <a:gd name="connsiteX1" fmla="*/ 56536 w 561280"/>
                <a:gd name="connsiteY1" fmla="*/ 223986 h 507864"/>
                <a:gd name="connsiteX2" fmla="*/ 43755 w 561280"/>
                <a:gd name="connsiteY2" fmla="*/ 282682 h 507864"/>
                <a:gd name="connsiteX3" fmla="*/ 40500 w 561280"/>
                <a:gd name="connsiteY3" fmla="*/ 331854 h 507864"/>
                <a:gd name="connsiteX4" fmla="*/ 59630 w 561280"/>
                <a:gd name="connsiteY4" fmla="*/ 355707 h 507864"/>
                <a:gd name="connsiteX5" fmla="*/ 2480 w 561280"/>
                <a:gd name="connsiteY5" fmla="*/ 347016 h 507864"/>
                <a:gd name="connsiteX6" fmla="*/ 85831 w 561280"/>
                <a:gd name="connsiteY6" fmla="*/ 454293 h 507864"/>
                <a:gd name="connsiteX7" fmla="*/ 139005 w 561280"/>
                <a:gd name="connsiteY7" fmla="*/ 476357 h 507864"/>
                <a:gd name="connsiteX8" fmla="*/ 145760 w 561280"/>
                <a:gd name="connsiteY8" fmla="*/ 507864 h 507864"/>
                <a:gd name="connsiteX9" fmla="*/ 208855 w 561280"/>
                <a:gd name="connsiteY9" fmla="*/ 454132 h 507864"/>
                <a:gd name="connsiteX10" fmla="*/ 240767 w 561280"/>
                <a:gd name="connsiteY10" fmla="*/ 503224 h 507864"/>
                <a:gd name="connsiteX11" fmla="*/ 291567 w 561280"/>
                <a:gd name="connsiteY11" fmla="*/ 471553 h 507864"/>
                <a:gd name="connsiteX12" fmla="*/ 332680 w 561280"/>
                <a:gd name="connsiteY12" fmla="*/ 470007 h 507864"/>
                <a:gd name="connsiteX13" fmla="*/ 319980 w 561280"/>
                <a:gd name="connsiteY13" fmla="*/ 438257 h 507864"/>
                <a:gd name="connsiteX14" fmla="*/ 395775 w 561280"/>
                <a:gd name="connsiteY14" fmla="*/ 479775 h 507864"/>
                <a:gd name="connsiteX15" fmla="*/ 370780 w 561280"/>
                <a:gd name="connsiteY15" fmla="*/ 441432 h 507864"/>
                <a:gd name="connsiteX16" fmla="*/ 456667 w 561280"/>
                <a:gd name="connsiteY16" fmla="*/ 459994 h 507864"/>
                <a:gd name="connsiteX17" fmla="*/ 419708 w 561280"/>
                <a:gd name="connsiteY17" fmla="*/ 419045 h 507864"/>
                <a:gd name="connsiteX18" fmla="*/ 405705 w 561280"/>
                <a:gd name="connsiteY18" fmla="*/ 381107 h 507864"/>
                <a:gd name="connsiteX19" fmla="*/ 440792 w 561280"/>
                <a:gd name="connsiteY19" fmla="*/ 396982 h 507864"/>
                <a:gd name="connsiteX20" fmla="*/ 456505 w 561280"/>
                <a:gd name="connsiteY20" fmla="*/ 441432 h 507864"/>
                <a:gd name="connsiteX21" fmla="*/ 481905 w 561280"/>
                <a:gd name="connsiteY21" fmla="*/ 400157 h 507864"/>
                <a:gd name="connsiteX22" fmla="*/ 519843 w 561280"/>
                <a:gd name="connsiteY22" fmla="*/ 417336 h 507864"/>
                <a:gd name="connsiteX23" fmla="*/ 481905 w 561280"/>
                <a:gd name="connsiteY23" fmla="*/ 349357 h 507864"/>
                <a:gd name="connsiteX24" fmla="*/ 550371 w 561280"/>
                <a:gd name="connsiteY24" fmla="*/ 347729 h 507864"/>
                <a:gd name="connsiteX25" fmla="*/ 561280 w 561280"/>
                <a:gd name="connsiteY25" fmla="*/ 314432 h 507864"/>
                <a:gd name="connsiteX26" fmla="*/ 539055 w 561280"/>
                <a:gd name="connsiteY26" fmla="*/ 336657 h 507864"/>
                <a:gd name="connsiteX27" fmla="*/ 396180 w 561280"/>
                <a:gd name="connsiteY27" fmla="*/ 279507 h 507864"/>
                <a:gd name="connsiteX28" fmla="*/ 329505 w 561280"/>
                <a:gd name="connsiteY28" fmla="*/ 260457 h 507864"/>
                <a:gd name="connsiteX29" fmla="*/ 215205 w 561280"/>
                <a:gd name="connsiteY29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139320 w 561595"/>
                <a:gd name="connsiteY7" fmla="*/ 476357 h 507864"/>
                <a:gd name="connsiteX8" fmla="*/ 146075 w 561595"/>
                <a:gd name="connsiteY8" fmla="*/ 507864 h 507864"/>
                <a:gd name="connsiteX9" fmla="*/ 209170 w 561595"/>
                <a:gd name="connsiteY9" fmla="*/ 454132 h 507864"/>
                <a:gd name="connsiteX10" fmla="*/ 241082 w 561595"/>
                <a:gd name="connsiteY10" fmla="*/ 503224 h 507864"/>
                <a:gd name="connsiteX11" fmla="*/ 291882 w 561595"/>
                <a:gd name="connsiteY11" fmla="*/ 471553 h 507864"/>
                <a:gd name="connsiteX12" fmla="*/ 332995 w 561595"/>
                <a:gd name="connsiteY12" fmla="*/ 470007 h 507864"/>
                <a:gd name="connsiteX13" fmla="*/ 320295 w 561595"/>
                <a:gd name="connsiteY13" fmla="*/ 438257 h 507864"/>
                <a:gd name="connsiteX14" fmla="*/ 396090 w 561595"/>
                <a:gd name="connsiteY14" fmla="*/ 479775 h 507864"/>
                <a:gd name="connsiteX15" fmla="*/ 371095 w 561595"/>
                <a:gd name="connsiteY15" fmla="*/ 441432 h 507864"/>
                <a:gd name="connsiteX16" fmla="*/ 456982 w 561595"/>
                <a:gd name="connsiteY16" fmla="*/ 459994 h 507864"/>
                <a:gd name="connsiteX17" fmla="*/ 420023 w 561595"/>
                <a:gd name="connsiteY17" fmla="*/ 419045 h 507864"/>
                <a:gd name="connsiteX18" fmla="*/ 406020 w 561595"/>
                <a:gd name="connsiteY18" fmla="*/ 381107 h 507864"/>
                <a:gd name="connsiteX19" fmla="*/ 441107 w 561595"/>
                <a:gd name="connsiteY19" fmla="*/ 396982 h 507864"/>
                <a:gd name="connsiteX20" fmla="*/ 456820 w 561595"/>
                <a:gd name="connsiteY20" fmla="*/ 441432 h 507864"/>
                <a:gd name="connsiteX21" fmla="*/ 482220 w 561595"/>
                <a:gd name="connsiteY21" fmla="*/ 400157 h 507864"/>
                <a:gd name="connsiteX22" fmla="*/ 520158 w 561595"/>
                <a:gd name="connsiteY22" fmla="*/ 417336 h 507864"/>
                <a:gd name="connsiteX23" fmla="*/ 482220 w 561595"/>
                <a:gd name="connsiteY23" fmla="*/ 349357 h 507864"/>
                <a:gd name="connsiteX24" fmla="*/ 550686 w 561595"/>
                <a:gd name="connsiteY24" fmla="*/ 347729 h 507864"/>
                <a:gd name="connsiteX25" fmla="*/ 561595 w 561595"/>
                <a:gd name="connsiteY25" fmla="*/ 314432 h 507864"/>
                <a:gd name="connsiteX26" fmla="*/ 539370 w 561595"/>
                <a:gd name="connsiteY26" fmla="*/ 336657 h 507864"/>
                <a:gd name="connsiteX27" fmla="*/ 396495 w 561595"/>
                <a:gd name="connsiteY27" fmla="*/ 279507 h 507864"/>
                <a:gd name="connsiteX28" fmla="*/ 329820 w 561595"/>
                <a:gd name="connsiteY28" fmla="*/ 260457 h 507864"/>
                <a:gd name="connsiteX29" fmla="*/ 215520 w 561595"/>
                <a:gd name="connsiteY29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47729 h 507864"/>
                <a:gd name="connsiteX26" fmla="*/ 561595 w 561595"/>
                <a:gd name="connsiteY26" fmla="*/ 314432 h 507864"/>
                <a:gd name="connsiteX27" fmla="*/ 539370 w 561595"/>
                <a:gd name="connsiteY27" fmla="*/ 33665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47729 h 507864"/>
                <a:gd name="connsiteX26" fmla="*/ 561595 w 561595"/>
                <a:gd name="connsiteY26" fmla="*/ 314432 h 507864"/>
                <a:gd name="connsiteX27" fmla="*/ 529878 w 561595"/>
                <a:gd name="connsiteY27" fmla="*/ 32953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61595"/>
                <a:gd name="connsiteY0" fmla="*/ 3282 h 507864"/>
                <a:gd name="connsiteX1" fmla="*/ 56851 w 561595"/>
                <a:gd name="connsiteY1" fmla="*/ 223986 h 507864"/>
                <a:gd name="connsiteX2" fmla="*/ 44070 w 561595"/>
                <a:gd name="connsiteY2" fmla="*/ 282682 h 507864"/>
                <a:gd name="connsiteX3" fmla="*/ 40815 w 561595"/>
                <a:gd name="connsiteY3" fmla="*/ 331854 h 507864"/>
                <a:gd name="connsiteX4" fmla="*/ 59945 w 561595"/>
                <a:gd name="connsiteY4" fmla="*/ 355707 h 507864"/>
                <a:gd name="connsiteX5" fmla="*/ 2795 w 561595"/>
                <a:gd name="connsiteY5" fmla="*/ 347016 h 507864"/>
                <a:gd name="connsiteX6" fmla="*/ 79027 w 561595"/>
                <a:gd name="connsiteY6" fmla="*/ 468532 h 507864"/>
                <a:gd name="connsiteX7" fmla="*/ 97526 w 561595"/>
                <a:gd name="connsiteY7" fmla="*/ 493626 h 507864"/>
                <a:gd name="connsiteX8" fmla="*/ 139320 w 561595"/>
                <a:gd name="connsiteY8" fmla="*/ 476357 h 507864"/>
                <a:gd name="connsiteX9" fmla="*/ 146075 w 561595"/>
                <a:gd name="connsiteY9" fmla="*/ 507864 h 507864"/>
                <a:gd name="connsiteX10" fmla="*/ 209170 w 561595"/>
                <a:gd name="connsiteY10" fmla="*/ 454132 h 507864"/>
                <a:gd name="connsiteX11" fmla="*/ 241082 w 561595"/>
                <a:gd name="connsiteY11" fmla="*/ 503224 h 507864"/>
                <a:gd name="connsiteX12" fmla="*/ 291882 w 561595"/>
                <a:gd name="connsiteY12" fmla="*/ 471553 h 507864"/>
                <a:gd name="connsiteX13" fmla="*/ 332995 w 561595"/>
                <a:gd name="connsiteY13" fmla="*/ 470007 h 507864"/>
                <a:gd name="connsiteX14" fmla="*/ 320295 w 561595"/>
                <a:gd name="connsiteY14" fmla="*/ 438257 h 507864"/>
                <a:gd name="connsiteX15" fmla="*/ 396090 w 561595"/>
                <a:gd name="connsiteY15" fmla="*/ 479775 h 507864"/>
                <a:gd name="connsiteX16" fmla="*/ 371095 w 561595"/>
                <a:gd name="connsiteY16" fmla="*/ 441432 h 507864"/>
                <a:gd name="connsiteX17" fmla="*/ 456982 w 561595"/>
                <a:gd name="connsiteY17" fmla="*/ 459994 h 507864"/>
                <a:gd name="connsiteX18" fmla="*/ 420023 w 561595"/>
                <a:gd name="connsiteY18" fmla="*/ 419045 h 507864"/>
                <a:gd name="connsiteX19" fmla="*/ 406020 w 561595"/>
                <a:gd name="connsiteY19" fmla="*/ 381107 h 507864"/>
                <a:gd name="connsiteX20" fmla="*/ 441107 w 561595"/>
                <a:gd name="connsiteY20" fmla="*/ 396982 h 507864"/>
                <a:gd name="connsiteX21" fmla="*/ 456820 w 561595"/>
                <a:gd name="connsiteY21" fmla="*/ 441432 h 507864"/>
                <a:gd name="connsiteX22" fmla="*/ 482220 w 561595"/>
                <a:gd name="connsiteY22" fmla="*/ 400157 h 507864"/>
                <a:gd name="connsiteX23" fmla="*/ 520158 w 561595"/>
                <a:gd name="connsiteY23" fmla="*/ 417336 h 507864"/>
                <a:gd name="connsiteX24" fmla="*/ 482220 w 561595"/>
                <a:gd name="connsiteY24" fmla="*/ 349357 h 507864"/>
                <a:gd name="connsiteX25" fmla="*/ 550686 w 561595"/>
                <a:gd name="connsiteY25" fmla="*/ 354848 h 507864"/>
                <a:gd name="connsiteX26" fmla="*/ 561595 w 561595"/>
                <a:gd name="connsiteY26" fmla="*/ 314432 h 507864"/>
                <a:gd name="connsiteX27" fmla="*/ 529878 w 561595"/>
                <a:gd name="connsiteY27" fmla="*/ 329537 h 507864"/>
                <a:gd name="connsiteX28" fmla="*/ 396495 w 561595"/>
                <a:gd name="connsiteY28" fmla="*/ 279507 h 507864"/>
                <a:gd name="connsiteX29" fmla="*/ 329820 w 561595"/>
                <a:gd name="connsiteY29" fmla="*/ 260457 h 507864"/>
                <a:gd name="connsiteX30" fmla="*/ 215520 w 561595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0158 w 571088"/>
                <a:gd name="connsiteY23" fmla="*/ 417336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396090 w 571088"/>
                <a:gd name="connsiteY15" fmla="*/ 479775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20023 w 571088"/>
                <a:gd name="connsiteY18" fmla="*/ 419045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31889 w 571088"/>
                <a:gd name="connsiteY18" fmla="*/ 409553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82220 w 571088"/>
                <a:gd name="connsiteY24" fmla="*/ 349357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  <a:gd name="connsiteX0" fmla="*/ 215520 w 571088"/>
                <a:gd name="connsiteY0" fmla="*/ 3282 h 507864"/>
                <a:gd name="connsiteX1" fmla="*/ 56851 w 571088"/>
                <a:gd name="connsiteY1" fmla="*/ 223986 h 507864"/>
                <a:gd name="connsiteX2" fmla="*/ 44070 w 571088"/>
                <a:gd name="connsiteY2" fmla="*/ 282682 h 507864"/>
                <a:gd name="connsiteX3" fmla="*/ 40815 w 571088"/>
                <a:gd name="connsiteY3" fmla="*/ 331854 h 507864"/>
                <a:gd name="connsiteX4" fmla="*/ 59945 w 571088"/>
                <a:gd name="connsiteY4" fmla="*/ 355707 h 507864"/>
                <a:gd name="connsiteX5" fmla="*/ 2795 w 571088"/>
                <a:gd name="connsiteY5" fmla="*/ 347016 h 507864"/>
                <a:gd name="connsiteX6" fmla="*/ 79027 w 571088"/>
                <a:gd name="connsiteY6" fmla="*/ 468532 h 507864"/>
                <a:gd name="connsiteX7" fmla="*/ 97526 w 571088"/>
                <a:gd name="connsiteY7" fmla="*/ 493626 h 507864"/>
                <a:gd name="connsiteX8" fmla="*/ 139320 w 571088"/>
                <a:gd name="connsiteY8" fmla="*/ 476357 h 507864"/>
                <a:gd name="connsiteX9" fmla="*/ 146075 w 571088"/>
                <a:gd name="connsiteY9" fmla="*/ 507864 h 507864"/>
                <a:gd name="connsiteX10" fmla="*/ 209170 w 571088"/>
                <a:gd name="connsiteY10" fmla="*/ 454132 h 507864"/>
                <a:gd name="connsiteX11" fmla="*/ 241082 w 571088"/>
                <a:gd name="connsiteY11" fmla="*/ 503224 h 507864"/>
                <a:gd name="connsiteX12" fmla="*/ 291882 w 571088"/>
                <a:gd name="connsiteY12" fmla="*/ 471553 h 507864"/>
                <a:gd name="connsiteX13" fmla="*/ 332995 w 571088"/>
                <a:gd name="connsiteY13" fmla="*/ 470007 h 507864"/>
                <a:gd name="connsiteX14" fmla="*/ 320295 w 571088"/>
                <a:gd name="connsiteY14" fmla="*/ 438257 h 507864"/>
                <a:gd name="connsiteX15" fmla="*/ 412703 w 571088"/>
                <a:gd name="connsiteY15" fmla="*/ 491641 h 507864"/>
                <a:gd name="connsiteX16" fmla="*/ 371095 w 571088"/>
                <a:gd name="connsiteY16" fmla="*/ 441432 h 507864"/>
                <a:gd name="connsiteX17" fmla="*/ 456982 w 571088"/>
                <a:gd name="connsiteY17" fmla="*/ 459994 h 507864"/>
                <a:gd name="connsiteX18" fmla="*/ 431889 w 571088"/>
                <a:gd name="connsiteY18" fmla="*/ 409553 h 507864"/>
                <a:gd name="connsiteX19" fmla="*/ 406020 w 571088"/>
                <a:gd name="connsiteY19" fmla="*/ 381107 h 507864"/>
                <a:gd name="connsiteX20" fmla="*/ 441107 w 571088"/>
                <a:gd name="connsiteY20" fmla="*/ 396982 h 507864"/>
                <a:gd name="connsiteX21" fmla="*/ 456820 w 571088"/>
                <a:gd name="connsiteY21" fmla="*/ 441432 h 507864"/>
                <a:gd name="connsiteX22" fmla="*/ 482220 w 571088"/>
                <a:gd name="connsiteY22" fmla="*/ 400157 h 507864"/>
                <a:gd name="connsiteX23" fmla="*/ 522531 w 571088"/>
                <a:gd name="connsiteY23" fmla="*/ 426829 h 507864"/>
                <a:gd name="connsiteX24" fmla="*/ 494086 w 571088"/>
                <a:gd name="connsiteY24" fmla="*/ 351730 h 507864"/>
                <a:gd name="connsiteX25" fmla="*/ 550686 w 571088"/>
                <a:gd name="connsiteY25" fmla="*/ 354848 h 507864"/>
                <a:gd name="connsiteX26" fmla="*/ 571088 w 571088"/>
                <a:gd name="connsiteY26" fmla="*/ 323925 h 507864"/>
                <a:gd name="connsiteX27" fmla="*/ 529878 w 571088"/>
                <a:gd name="connsiteY27" fmla="*/ 329537 h 507864"/>
                <a:gd name="connsiteX28" fmla="*/ 396495 w 571088"/>
                <a:gd name="connsiteY28" fmla="*/ 279507 h 507864"/>
                <a:gd name="connsiteX29" fmla="*/ 329820 w 571088"/>
                <a:gd name="connsiteY29" fmla="*/ 260457 h 507864"/>
                <a:gd name="connsiteX30" fmla="*/ 215520 w 571088"/>
                <a:gd name="connsiteY30" fmla="*/ 3282 h 50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088" h="507864">
                  <a:moveTo>
                    <a:pt x="215520" y="3282"/>
                  </a:moveTo>
                  <a:cubicBezTo>
                    <a:pt x="112862" y="-27410"/>
                    <a:pt x="38859" y="165778"/>
                    <a:pt x="56851" y="223986"/>
                  </a:cubicBezTo>
                  <a:cubicBezTo>
                    <a:pt x="44857" y="251286"/>
                    <a:pt x="48330" y="263117"/>
                    <a:pt x="44070" y="282682"/>
                  </a:cubicBezTo>
                  <a:cubicBezTo>
                    <a:pt x="48658" y="300620"/>
                    <a:pt x="51698" y="310822"/>
                    <a:pt x="40815" y="331854"/>
                  </a:cubicBezTo>
                  <a:cubicBezTo>
                    <a:pt x="46678" y="351150"/>
                    <a:pt x="52537" y="347240"/>
                    <a:pt x="59945" y="355707"/>
                  </a:cubicBezTo>
                  <a:cubicBezTo>
                    <a:pt x="45536" y="381516"/>
                    <a:pt x="24939" y="369162"/>
                    <a:pt x="2795" y="347016"/>
                  </a:cubicBezTo>
                  <a:cubicBezTo>
                    <a:pt x="-11347" y="432612"/>
                    <a:pt x="30342" y="459580"/>
                    <a:pt x="79027" y="468532"/>
                  </a:cubicBezTo>
                  <a:cubicBezTo>
                    <a:pt x="96793" y="489407"/>
                    <a:pt x="87477" y="492322"/>
                    <a:pt x="97526" y="493626"/>
                  </a:cubicBezTo>
                  <a:cubicBezTo>
                    <a:pt x="107575" y="494930"/>
                    <a:pt x="133206" y="470424"/>
                    <a:pt x="139320" y="476357"/>
                  </a:cubicBezTo>
                  <a:cubicBezTo>
                    <a:pt x="141572" y="486859"/>
                    <a:pt x="150011" y="486533"/>
                    <a:pt x="146075" y="507864"/>
                  </a:cubicBezTo>
                  <a:cubicBezTo>
                    <a:pt x="185670" y="497688"/>
                    <a:pt x="206701" y="481325"/>
                    <a:pt x="209170" y="454132"/>
                  </a:cubicBezTo>
                  <a:cubicBezTo>
                    <a:pt x="223933" y="469465"/>
                    <a:pt x="237148" y="484797"/>
                    <a:pt x="241082" y="503224"/>
                  </a:cubicBezTo>
                  <a:cubicBezTo>
                    <a:pt x="272970" y="501949"/>
                    <a:pt x="284745" y="488297"/>
                    <a:pt x="291882" y="471553"/>
                  </a:cubicBezTo>
                  <a:cubicBezTo>
                    <a:pt x="305586" y="466398"/>
                    <a:pt x="319291" y="470522"/>
                    <a:pt x="332995" y="470007"/>
                  </a:cubicBezTo>
                  <a:lnTo>
                    <a:pt x="320295" y="438257"/>
                  </a:lnTo>
                  <a:cubicBezTo>
                    <a:pt x="357936" y="450549"/>
                    <a:pt x="379704" y="488631"/>
                    <a:pt x="412703" y="491641"/>
                  </a:cubicBezTo>
                  <a:cubicBezTo>
                    <a:pt x="400247" y="475766"/>
                    <a:pt x="374270" y="457307"/>
                    <a:pt x="371095" y="441432"/>
                  </a:cubicBezTo>
                  <a:cubicBezTo>
                    <a:pt x="399724" y="451229"/>
                    <a:pt x="437635" y="433180"/>
                    <a:pt x="456982" y="459994"/>
                  </a:cubicBezTo>
                  <a:cubicBezTo>
                    <a:pt x="458070" y="430876"/>
                    <a:pt x="452459" y="418562"/>
                    <a:pt x="431889" y="409553"/>
                  </a:cubicBezTo>
                  <a:cubicBezTo>
                    <a:pt x="421033" y="395359"/>
                    <a:pt x="410688" y="393753"/>
                    <a:pt x="406020" y="381107"/>
                  </a:cubicBezTo>
                  <a:lnTo>
                    <a:pt x="441107" y="396982"/>
                  </a:lnTo>
                  <a:cubicBezTo>
                    <a:pt x="452018" y="416440"/>
                    <a:pt x="453645" y="426615"/>
                    <a:pt x="456820" y="441432"/>
                  </a:cubicBezTo>
                  <a:cubicBezTo>
                    <a:pt x="465287" y="427674"/>
                    <a:pt x="483035" y="423196"/>
                    <a:pt x="482220" y="400157"/>
                  </a:cubicBezTo>
                  <a:cubicBezTo>
                    <a:pt x="491257" y="408977"/>
                    <a:pt x="508854" y="400060"/>
                    <a:pt x="522531" y="426829"/>
                  </a:cubicBezTo>
                  <a:cubicBezTo>
                    <a:pt x="534644" y="378071"/>
                    <a:pt x="529420" y="376968"/>
                    <a:pt x="494086" y="351730"/>
                  </a:cubicBezTo>
                  <a:cubicBezTo>
                    <a:pt x="516908" y="351187"/>
                    <a:pt x="510848" y="361578"/>
                    <a:pt x="550686" y="354848"/>
                  </a:cubicBezTo>
                  <a:cubicBezTo>
                    <a:pt x="562056" y="345295"/>
                    <a:pt x="567452" y="335024"/>
                    <a:pt x="571088" y="323925"/>
                  </a:cubicBezTo>
                  <a:cubicBezTo>
                    <a:pt x="563680" y="331333"/>
                    <a:pt x="546567" y="325223"/>
                    <a:pt x="529878" y="329537"/>
                  </a:cubicBezTo>
                  <a:cubicBezTo>
                    <a:pt x="482253" y="310487"/>
                    <a:pt x="453645" y="276332"/>
                    <a:pt x="396495" y="279507"/>
                  </a:cubicBezTo>
                  <a:lnTo>
                    <a:pt x="329820" y="260457"/>
                  </a:lnTo>
                  <a:cubicBezTo>
                    <a:pt x="256795" y="177907"/>
                    <a:pt x="339152" y="12231"/>
                    <a:pt x="215520" y="3282"/>
                  </a:cubicBezTo>
                  <a:close/>
                </a:path>
              </a:pathLst>
            </a:custGeom>
            <a:solidFill>
              <a:srgbClr val="6E4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E4AC8A12-F8BC-4ED5-A463-08E9B073C4FB}"/>
                </a:ext>
              </a:extLst>
            </p:cNvPr>
            <p:cNvSpPr/>
            <p:nvPr/>
          </p:nvSpPr>
          <p:spPr>
            <a:xfrm rot="20019816">
              <a:off x="-8838185" y="2832555"/>
              <a:ext cx="58822" cy="181481"/>
            </a:xfrm>
            <a:custGeom>
              <a:avLst/>
              <a:gdLst>
                <a:gd name="connsiteX0" fmla="*/ 28859 w 58822"/>
                <a:gd name="connsiteY0" fmla="*/ 0 h 181481"/>
                <a:gd name="connsiteX1" fmla="*/ 57434 w 58822"/>
                <a:gd name="connsiteY1" fmla="*/ 95250 h 181481"/>
                <a:gd name="connsiteX2" fmla="*/ 58580 w 58822"/>
                <a:gd name="connsiteY2" fmla="*/ 93674 h 181481"/>
                <a:gd name="connsiteX3" fmla="*/ 58822 w 58822"/>
                <a:gd name="connsiteY3" fmla="*/ 96010 h 181481"/>
                <a:gd name="connsiteX4" fmla="*/ 23996 w 58822"/>
                <a:gd name="connsiteY4" fmla="*/ 169829 h 181481"/>
                <a:gd name="connsiteX5" fmla="*/ 11450 w 58822"/>
                <a:gd name="connsiteY5" fmla="*/ 181481 h 181481"/>
                <a:gd name="connsiteX6" fmla="*/ 4191 w 58822"/>
                <a:gd name="connsiteY6" fmla="*/ 163078 h 181481"/>
                <a:gd name="connsiteX7" fmla="*/ 284 w 58822"/>
                <a:gd name="connsiteY7" fmla="*/ 114300 h 181481"/>
                <a:gd name="connsiteX8" fmla="*/ 5046 w 58822"/>
                <a:gd name="connsiteY8" fmla="*/ 61913 h 181481"/>
                <a:gd name="connsiteX9" fmla="*/ 21715 w 58822"/>
                <a:gd name="connsiteY9" fmla="*/ 64294 h 181481"/>
                <a:gd name="connsiteX10" fmla="*/ 28859 w 58822"/>
                <a:gd name="connsiteY10" fmla="*/ 0 h 18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22" h="181481">
                  <a:moveTo>
                    <a:pt x="28859" y="0"/>
                  </a:moveTo>
                  <a:cubicBezTo>
                    <a:pt x="50291" y="41275"/>
                    <a:pt x="47909" y="63500"/>
                    <a:pt x="57434" y="95250"/>
                  </a:cubicBezTo>
                  <a:lnTo>
                    <a:pt x="58580" y="93674"/>
                  </a:lnTo>
                  <a:lnTo>
                    <a:pt x="58822" y="96010"/>
                  </a:lnTo>
                  <a:cubicBezTo>
                    <a:pt x="51678" y="134904"/>
                    <a:pt x="38581" y="154748"/>
                    <a:pt x="23996" y="169829"/>
                  </a:cubicBezTo>
                  <a:lnTo>
                    <a:pt x="11450" y="181481"/>
                  </a:lnTo>
                  <a:lnTo>
                    <a:pt x="4191" y="163078"/>
                  </a:lnTo>
                  <a:cubicBezTo>
                    <a:pt x="-460" y="144810"/>
                    <a:pt x="3261" y="131564"/>
                    <a:pt x="284" y="114300"/>
                  </a:cubicBezTo>
                  <a:cubicBezTo>
                    <a:pt x="-1303" y="88106"/>
                    <a:pt x="4252" y="78582"/>
                    <a:pt x="5046" y="61913"/>
                  </a:cubicBezTo>
                  <a:lnTo>
                    <a:pt x="21715" y="64294"/>
                  </a:lnTo>
                  <a:cubicBezTo>
                    <a:pt x="24096" y="42863"/>
                    <a:pt x="33621" y="45243"/>
                    <a:pt x="28859" y="0"/>
                  </a:cubicBezTo>
                  <a:close/>
                </a:path>
              </a:pathLst>
            </a:custGeom>
            <a:solidFill>
              <a:srgbClr val="4F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FC0D0168-5BF4-4F60-90AC-E631D932ADDE}"/>
                </a:ext>
              </a:extLst>
            </p:cNvPr>
            <p:cNvSpPr/>
            <p:nvPr/>
          </p:nvSpPr>
          <p:spPr>
            <a:xfrm rot="7388737">
              <a:off x="-8977632" y="2888224"/>
              <a:ext cx="56667" cy="161925"/>
            </a:xfrm>
            <a:custGeom>
              <a:avLst/>
              <a:gdLst>
                <a:gd name="connsiteX0" fmla="*/ 84084 w 153140"/>
                <a:gd name="connsiteY0" fmla="*/ 0 h 161925"/>
                <a:gd name="connsiteX1" fmla="*/ 153140 w 153140"/>
                <a:gd name="connsiteY1" fmla="*/ 95250 h 161925"/>
                <a:gd name="connsiteX2" fmla="*/ 124565 w 153140"/>
                <a:gd name="connsiteY2" fmla="*/ 161925 h 161925"/>
                <a:gd name="connsiteX3" fmla="*/ 740 w 153140"/>
                <a:gd name="connsiteY3" fmla="*/ 140494 h 161925"/>
                <a:gd name="connsiteX4" fmla="*/ 0 w 153140"/>
                <a:gd name="connsiteY4" fmla="*/ 138619 h 161925"/>
                <a:gd name="connsiteX5" fmla="*/ 12546 w 153140"/>
                <a:gd name="connsiteY5" fmla="*/ 126967 h 161925"/>
                <a:gd name="connsiteX6" fmla="*/ 47372 w 153140"/>
                <a:gd name="connsiteY6" fmla="*/ 53148 h 161925"/>
                <a:gd name="connsiteX7" fmla="*/ 47130 w 153140"/>
                <a:gd name="connsiteY7" fmla="*/ 50812 h 161925"/>
                <a:gd name="connsiteX8" fmla="*/ 84084 w 153140"/>
                <a:gd name="connsiteY8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40" h="161925">
                  <a:moveTo>
                    <a:pt x="84084" y="0"/>
                  </a:moveTo>
                  <a:cubicBezTo>
                    <a:pt x="142821" y="50800"/>
                    <a:pt x="149171" y="75406"/>
                    <a:pt x="153140" y="95250"/>
                  </a:cubicBezTo>
                  <a:cubicBezTo>
                    <a:pt x="148378" y="118269"/>
                    <a:pt x="145997" y="150812"/>
                    <a:pt x="124565" y="161925"/>
                  </a:cubicBezTo>
                  <a:cubicBezTo>
                    <a:pt x="83290" y="135731"/>
                    <a:pt x="51540" y="152401"/>
                    <a:pt x="740" y="140494"/>
                  </a:cubicBezTo>
                  <a:lnTo>
                    <a:pt x="0" y="138619"/>
                  </a:lnTo>
                  <a:lnTo>
                    <a:pt x="12546" y="126967"/>
                  </a:lnTo>
                  <a:cubicBezTo>
                    <a:pt x="27131" y="111886"/>
                    <a:pt x="40228" y="92042"/>
                    <a:pt x="47372" y="53148"/>
                  </a:cubicBezTo>
                  <a:lnTo>
                    <a:pt x="47130" y="50812"/>
                  </a:lnTo>
                  <a:lnTo>
                    <a:pt x="84084" y="0"/>
                  </a:lnTo>
                  <a:close/>
                </a:path>
              </a:pathLst>
            </a:custGeom>
            <a:solidFill>
              <a:srgbClr val="4F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1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2FFD014-FC53-4F85-AA50-9C5E68B7048E}"/>
                </a:ext>
              </a:extLst>
            </p:cNvPr>
            <p:cNvSpPr/>
            <p:nvPr/>
          </p:nvSpPr>
          <p:spPr>
            <a:xfrm>
              <a:off x="-8646319" y="2688431"/>
              <a:ext cx="30992" cy="12117"/>
            </a:xfrm>
            <a:custGeom>
              <a:avLst/>
              <a:gdLst>
                <a:gd name="connsiteX0" fmla="*/ 0 w 30992"/>
                <a:gd name="connsiteY0" fmla="*/ 0 h 12117"/>
                <a:gd name="connsiteX1" fmla="*/ 0 w 30992"/>
                <a:gd name="connsiteY1" fmla="*/ 0 h 12117"/>
                <a:gd name="connsiteX2" fmla="*/ 21431 w 30992"/>
                <a:gd name="connsiteY2" fmla="*/ 2382 h 12117"/>
                <a:gd name="connsiteX3" fmla="*/ 28575 w 30992"/>
                <a:gd name="connsiteY3" fmla="*/ 4763 h 12117"/>
                <a:gd name="connsiteX4" fmla="*/ 30956 w 30992"/>
                <a:gd name="connsiteY4" fmla="*/ 11907 h 12117"/>
                <a:gd name="connsiteX5" fmla="*/ 0 w 30992"/>
                <a:gd name="connsiteY5" fmla="*/ 0 h 1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2" h="12117">
                  <a:moveTo>
                    <a:pt x="0" y="0"/>
                  </a:moveTo>
                  <a:lnTo>
                    <a:pt x="0" y="0"/>
                  </a:lnTo>
                  <a:cubicBezTo>
                    <a:pt x="7144" y="794"/>
                    <a:pt x="14341" y="1200"/>
                    <a:pt x="21431" y="2382"/>
                  </a:cubicBezTo>
                  <a:cubicBezTo>
                    <a:pt x="23907" y="2795"/>
                    <a:pt x="26800" y="2988"/>
                    <a:pt x="28575" y="4763"/>
                  </a:cubicBezTo>
                  <a:cubicBezTo>
                    <a:pt x="30350" y="6538"/>
                    <a:pt x="29665" y="9755"/>
                    <a:pt x="30956" y="11907"/>
                  </a:cubicBezTo>
                  <a:cubicBezTo>
                    <a:pt x="32111" y="13832"/>
                    <a:pt x="5159" y="1985"/>
                    <a:pt x="0" y="0"/>
                  </a:cubicBezTo>
                  <a:close/>
                </a:path>
              </a:pathLst>
            </a:custGeom>
            <a:solidFill>
              <a:srgbClr val="4F2F09"/>
            </a:solidFill>
            <a:ln w="3175">
              <a:solidFill>
                <a:srgbClr val="4F2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9" name="자유형: 도형 3608">
              <a:extLst>
                <a:ext uri="{FF2B5EF4-FFF2-40B4-BE49-F238E27FC236}">
                  <a16:creationId xmlns:a16="http://schemas.microsoft.com/office/drawing/2014/main" id="{E2637B1A-8622-4C4C-B8C5-B59DA925E66B}"/>
                </a:ext>
              </a:extLst>
            </p:cNvPr>
            <p:cNvSpPr/>
            <p:nvPr/>
          </p:nvSpPr>
          <p:spPr>
            <a:xfrm>
              <a:off x="-9332119" y="4281488"/>
              <a:ext cx="178594" cy="152400"/>
            </a:xfrm>
            <a:custGeom>
              <a:avLst/>
              <a:gdLst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  <a:gd name="connsiteX0" fmla="*/ 178594 w 178594"/>
                <a:gd name="connsiteY0" fmla="*/ 130968 h 152400"/>
                <a:gd name="connsiteX1" fmla="*/ 0 w 178594"/>
                <a:gd name="connsiteY1" fmla="*/ 152400 h 152400"/>
                <a:gd name="connsiteX2" fmla="*/ 28575 w 178594"/>
                <a:gd name="connsiteY2" fmla="*/ 0 h 152400"/>
                <a:gd name="connsiteX3" fmla="*/ 166688 w 178594"/>
                <a:gd name="connsiteY3" fmla="*/ 19050 h 152400"/>
                <a:gd name="connsiteX4" fmla="*/ 178594 w 178594"/>
                <a:gd name="connsiteY4" fmla="*/ 13096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594" h="152400">
                  <a:moveTo>
                    <a:pt x="178594" y="130968"/>
                  </a:moveTo>
                  <a:cubicBezTo>
                    <a:pt x="119063" y="138112"/>
                    <a:pt x="85724" y="121443"/>
                    <a:pt x="0" y="152400"/>
                  </a:cubicBezTo>
                  <a:lnTo>
                    <a:pt x="28575" y="0"/>
                  </a:lnTo>
                  <a:lnTo>
                    <a:pt x="166688" y="19050"/>
                  </a:lnTo>
                  <a:lnTo>
                    <a:pt x="178594" y="130968"/>
                  </a:lnTo>
                  <a:close/>
                </a:path>
              </a:pathLst>
            </a:custGeom>
            <a:solidFill>
              <a:srgbClr val="442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1BDF011-5D77-4B2C-ADB9-D31EC7F99904}"/>
                </a:ext>
              </a:extLst>
            </p:cNvPr>
            <p:cNvSpPr/>
            <p:nvPr/>
          </p:nvSpPr>
          <p:spPr>
            <a:xfrm>
              <a:off x="-8848246" y="4403047"/>
              <a:ext cx="245269" cy="806913"/>
            </a:xfrm>
            <a:custGeom>
              <a:avLst/>
              <a:gdLst>
                <a:gd name="connsiteX0" fmla="*/ 161925 w 245269"/>
                <a:gd name="connsiteY0" fmla="*/ 0 h 806913"/>
                <a:gd name="connsiteX1" fmla="*/ 245269 w 245269"/>
                <a:gd name="connsiteY1" fmla="*/ 152400 h 806913"/>
                <a:gd name="connsiteX2" fmla="*/ 133349 w 245269"/>
                <a:gd name="connsiteY2" fmla="*/ 647700 h 806913"/>
                <a:gd name="connsiteX3" fmla="*/ 159543 w 245269"/>
                <a:gd name="connsiteY3" fmla="*/ 697111 h 806913"/>
                <a:gd name="connsiteX4" fmla="*/ 191504 w 245269"/>
                <a:gd name="connsiteY4" fmla="*/ 729941 h 806913"/>
                <a:gd name="connsiteX5" fmla="*/ 175178 w 245269"/>
                <a:gd name="connsiteY5" fmla="*/ 732647 h 806913"/>
                <a:gd name="connsiteX6" fmla="*/ 108015 w 245269"/>
                <a:gd name="connsiteY6" fmla="*/ 787771 h 806913"/>
                <a:gd name="connsiteX7" fmla="*/ 103306 w 245269"/>
                <a:gd name="connsiteY7" fmla="*/ 806913 h 806913"/>
                <a:gd name="connsiteX8" fmla="*/ 0 w 245269"/>
                <a:gd name="connsiteY8" fmla="*/ 707231 h 806913"/>
                <a:gd name="connsiteX9" fmla="*/ 109537 w 245269"/>
                <a:gd name="connsiteY9" fmla="*/ 66675 h 80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69" h="806913">
                  <a:moveTo>
                    <a:pt x="161925" y="0"/>
                  </a:moveTo>
                  <a:lnTo>
                    <a:pt x="245269" y="152400"/>
                  </a:lnTo>
                  <a:cubicBezTo>
                    <a:pt x="238125" y="311944"/>
                    <a:pt x="130969" y="488156"/>
                    <a:pt x="133349" y="647700"/>
                  </a:cubicBezTo>
                  <a:cubicBezTo>
                    <a:pt x="131762" y="667147"/>
                    <a:pt x="139104" y="676473"/>
                    <a:pt x="159543" y="697111"/>
                  </a:cubicBezTo>
                  <a:lnTo>
                    <a:pt x="191504" y="729941"/>
                  </a:lnTo>
                  <a:lnTo>
                    <a:pt x="175178" y="732647"/>
                  </a:lnTo>
                  <a:cubicBezTo>
                    <a:pt x="144980" y="743130"/>
                    <a:pt x="120788" y="762986"/>
                    <a:pt x="108015" y="787771"/>
                  </a:cubicBezTo>
                  <a:lnTo>
                    <a:pt x="103306" y="806913"/>
                  </a:lnTo>
                  <a:lnTo>
                    <a:pt x="0" y="707231"/>
                  </a:lnTo>
                  <a:cubicBezTo>
                    <a:pt x="84137" y="496093"/>
                    <a:pt x="-15082" y="320675"/>
                    <a:pt x="109537" y="66675"/>
                  </a:cubicBezTo>
                  <a:close/>
                </a:path>
              </a:pathLst>
            </a:custGeom>
            <a:gradFill>
              <a:gsLst>
                <a:gs pos="19000">
                  <a:srgbClr val="8D5D43"/>
                </a:gs>
                <a:gs pos="100000">
                  <a:srgbClr val="664330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89" name="자유형: 도형 3588">
              <a:extLst>
                <a:ext uri="{FF2B5EF4-FFF2-40B4-BE49-F238E27FC236}">
                  <a16:creationId xmlns:a16="http://schemas.microsoft.com/office/drawing/2014/main" id="{9F5C071D-4AC6-4E7D-BA8E-882650000523}"/>
                </a:ext>
              </a:extLst>
            </p:cNvPr>
            <p:cNvSpPr/>
            <p:nvPr/>
          </p:nvSpPr>
          <p:spPr>
            <a:xfrm>
              <a:off x="-9351368" y="3483003"/>
              <a:ext cx="1029853" cy="1073944"/>
            </a:xfrm>
            <a:custGeom>
              <a:avLst/>
              <a:gdLst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95337 w 971550"/>
                <a:gd name="connsiteY21" fmla="*/ 778669 h 1073944"/>
                <a:gd name="connsiteX22" fmla="*/ 764381 w 971550"/>
                <a:gd name="connsiteY22" fmla="*/ 771525 h 1073944"/>
                <a:gd name="connsiteX23" fmla="*/ 559593 w 971550"/>
                <a:gd name="connsiteY23" fmla="*/ 421481 h 1073944"/>
                <a:gd name="connsiteX24" fmla="*/ 490537 w 971550"/>
                <a:gd name="connsiteY24" fmla="*/ 164306 h 1073944"/>
                <a:gd name="connsiteX25" fmla="*/ 504825 w 971550"/>
                <a:gd name="connsiteY25" fmla="*/ 100012 h 1073944"/>
                <a:gd name="connsiteX26" fmla="*/ 504825 w 971550"/>
                <a:gd name="connsiteY26" fmla="*/ 100012 h 1073944"/>
                <a:gd name="connsiteX27" fmla="*/ 164306 w 971550"/>
                <a:gd name="connsiteY27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64381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52487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7 w 971550"/>
                <a:gd name="connsiteY21" fmla="*/ 771525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5812 w 971550"/>
                <a:gd name="connsiteY21" fmla="*/ 764381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83431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66763 w 971550"/>
                <a:gd name="connsiteY21" fmla="*/ 802481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6781 w 971550"/>
                <a:gd name="connsiteY20" fmla="*/ 864393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00112 w 971550"/>
                <a:gd name="connsiteY20" fmla="*/ 881062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0537 w 971550"/>
                <a:gd name="connsiteY23" fmla="*/ 164306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4306 w 971550"/>
                <a:gd name="connsiteY0" fmla="*/ 0 h 1073944"/>
                <a:gd name="connsiteX1" fmla="*/ 14287 w 971550"/>
                <a:gd name="connsiteY1" fmla="*/ 280987 h 1073944"/>
                <a:gd name="connsiteX2" fmla="*/ 0 w 971550"/>
                <a:gd name="connsiteY2" fmla="*/ 476250 h 1073944"/>
                <a:gd name="connsiteX3" fmla="*/ 9525 w 971550"/>
                <a:gd name="connsiteY3" fmla="*/ 640556 h 1073944"/>
                <a:gd name="connsiteX4" fmla="*/ 80962 w 971550"/>
                <a:gd name="connsiteY4" fmla="*/ 807244 h 1073944"/>
                <a:gd name="connsiteX5" fmla="*/ 173831 w 971550"/>
                <a:gd name="connsiteY5" fmla="*/ 947737 h 1073944"/>
                <a:gd name="connsiteX6" fmla="*/ 173831 w 971550"/>
                <a:gd name="connsiteY6" fmla="*/ 973931 h 1073944"/>
                <a:gd name="connsiteX7" fmla="*/ 261937 w 971550"/>
                <a:gd name="connsiteY7" fmla="*/ 957262 h 1073944"/>
                <a:gd name="connsiteX8" fmla="*/ 266700 w 971550"/>
                <a:gd name="connsiteY8" fmla="*/ 1004887 h 1073944"/>
                <a:gd name="connsiteX9" fmla="*/ 297656 w 971550"/>
                <a:gd name="connsiteY9" fmla="*/ 1000125 h 1073944"/>
                <a:gd name="connsiteX10" fmla="*/ 333375 w 971550"/>
                <a:gd name="connsiteY10" fmla="*/ 1038225 h 1073944"/>
                <a:gd name="connsiteX11" fmla="*/ 590550 w 971550"/>
                <a:gd name="connsiteY11" fmla="*/ 981075 h 1073944"/>
                <a:gd name="connsiteX12" fmla="*/ 640556 w 971550"/>
                <a:gd name="connsiteY12" fmla="*/ 990600 h 1073944"/>
                <a:gd name="connsiteX13" fmla="*/ 731043 w 971550"/>
                <a:gd name="connsiteY13" fmla="*/ 1073944 h 1073944"/>
                <a:gd name="connsiteX14" fmla="*/ 788193 w 971550"/>
                <a:gd name="connsiteY14" fmla="*/ 1031081 h 1073944"/>
                <a:gd name="connsiteX15" fmla="*/ 812006 w 971550"/>
                <a:gd name="connsiteY15" fmla="*/ 1047750 h 1073944"/>
                <a:gd name="connsiteX16" fmla="*/ 862012 w 971550"/>
                <a:gd name="connsiteY16" fmla="*/ 1014412 h 1073944"/>
                <a:gd name="connsiteX17" fmla="*/ 954881 w 971550"/>
                <a:gd name="connsiteY17" fmla="*/ 964406 h 1073944"/>
                <a:gd name="connsiteX18" fmla="*/ 923925 w 971550"/>
                <a:gd name="connsiteY18" fmla="*/ 907256 h 1073944"/>
                <a:gd name="connsiteX19" fmla="*/ 971550 w 971550"/>
                <a:gd name="connsiteY19" fmla="*/ 864394 h 1073944"/>
                <a:gd name="connsiteX20" fmla="*/ 914399 w 971550"/>
                <a:gd name="connsiteY20" fmla="*/ 871537 h 1073944"/>
                <a:gd name="connsiteX21" fmla="*/ 776288 w 971550"/>
                <a:gd name="connsiteY21" fmla="*/ 773906 h 1073944"/>
                <a:gd name="connsiteX22" fmla="*/ 559593 w 971550"/>
                <a:gd name="connsiteY22" fmla="*/ 421481 h 1073944"/>
                <a:gd name="connsiteX23" fmla="*/ 497680 w 971550"/>
                <a:gd name="connsiteY23" fmla="*/ 171449 h 1073944"/>
                <a:gd name="connsiteX24" fmla="*/ 504825 w 971550"/>
                <a:gd name="connsiteY24" fmla="*/ 100012 h 1073944"/>
                <a:gd name="connsiteX25" fmla="*/ 504825 w 971550"/>
                <a:gd name="connsiteY25" fmla="*/ 100012 h 1073944"/>
                <a:gd name="connsiteX26" fmla="*/ 164306 w 971550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1393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1393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25680 w 973418"/>
                <a:gd name="connsiteY3" fmla="*/ 640556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  <a:gd name="connsiteX0" fmla="*/ 166174 w 973418"/>
                <a:gd name="connsiteY0" fmla="*/ 0 h 1073944"/>
                <a:gd name="connsiteX1" fmla="*/ 16155 w 973418"/>
                <a:gd name="connsiteY1" fmla="*/ 280987 h 1073944"/>
                <a:gd name="connsiteX2" fmla="*/ 1868 w 973418"/>
                <a:gd name="connsiteY2" fmla="*/ 476250 h 1073944"/>
                <a:gd name="connsiteX3" fmla="*/ 13774 w 973418"/>
                <a:gd name="connsiteY3" fmla="*/ 654843 h 1073944"/>
                <a:gd name="connsiteX4" fmla="*/ 82830 w 973418"/>
                <a:gd name="connsiteY4" fmla="*/ 807244 h 1073944"/>
                <a:gd name="connsiteX5" fmla="*/ 175699 w 973418"/>
                <a:gd name="connsiteY5" fmla="*/ 947737 h 1073944"/>
                <a:gd name="connsiteX6" fmla="*/ 175699 w 973418"/>
                <a:gd name="connsiteY6" fmla="*/ 973931 h 1073944"/>
                <a:gd name="connsiteX7" fmla="*/ 263805 w 973418"/>
                <a:gd name="connsiteY7" fmla="*/ 957262 h 1073944"/>
                <a:gd name="connsiteX8" fmla="*/ 268568 w 973418"/>
                <a:gd name="connsiteY8" fmla="*/ 1004887 h 1073944"/>
                <a:gd name="connsiteX9" fmla="*/ 299524 w 973418"/>
                <a:gd name="connsiteY9" fmla="*/ 1000125 h 1073944"/>
                <a:gd name="connsiteX10" fmla="*/ 335243 w 973418"/>
                <a:gd name="connsiteY10" fmla="*/ 1038225 h 1073944"/>
                <a:gd name="connsiteX11" fmla="*/ 592418 w 973418"/>
                <a:gd name="connsiteY11" fmla="*/ 981075 h 1073944"/>
                <a:gd name="connsiteX12" fmla="*/ 642424 w 973418"/>
                <a:gd name="connsiteY12" fmla="*/ 990600 h 1073944"/>
                <a:gd name="connsiteX13" fmla="*/ 732911 w 973418"/>
                <a:gd name="connsiteY13" fmla="*/ 1073944 h 1073944"/>
                <a:gd name="connsiteX14" fmla="*/ 790061 w 973418"/>
                <a:gd name="connsiteY14" fmla="*/ 1031081 h 1073944"/>
                <a:gd name="connsiteX15" fmla="*/ 813874 w 973418"/>
                <a:gd name="connsiteY15" fmla="*/ 1047750 h 1073944"/>
                <a:gd name="connsiteX16" fmla="*/ 863880 w 973418"/>
                <a:gd name="connsiteY16" fmla="*/ 1014412 h 1073944"/>
                <a:gd name="connsiteX17" fmla="*/ 956749 w 973418"/>
                <a:gd name="connsiteY17" fmla="*/ 964406 h 1073944"/>
                <a:gd name="connsiteX18" fmla="*/ 925793 w 973418"/>
                <a:gd name="connsiteY18" fmla="*/ 907256 h 1073944"/>
                <a:gd name="connsiteX19" fmla="*/ 973418 w 973418"/>
                <a:gd name="connsiteY19" fmla="*/ 864394 h 1073944"/>
                <a:gd name="connsiteX20" fmla="*/ 916267 w 973418"/>
                <a:gd name="connsiteY20" fmla="*/ 871537 h 1073944"/>
                <a:gd name="connsiteX21" fmla="*/ 778156 w 973418"/>
                <a:gd name="connsiteY21" fmla="*/ 773906 h 1073944"/>
                <a:gd name="connsiteX22" fmla="*/ 561461 w 973418"/>
                <a:gd name="connsiteY22" fmla="*/ 421481 h 1073944"/>
                <a:gd name="connsiteX23" fmla="*/ 499548 w 973418"/>
                <a:gd name="connsiteY23" fmla="*/ 171449 h 1073944"/>
                <a:gd name="connsiteX24" fmla="*/ 506693 w 973418"/>
                <a:gd name="connsiteY24" fmla="*/ 100012 h 1073944"/>
                <a:gd name="connsiteX25" fmla="*/ 506693 w 973418"/>
                <a:gd name="connsiteY25" fmla="*/ 100012 h 1073944"/>
                <a:gd name="connsiteX26" fmla="*/ 166174 w 973418"/>
                <a:gd name="connsiteY26" fmla="*/ 0 h 10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3418" h="1073944">
                  <a:moveTo>
                    <a:pt x="166174" y="0"/>
                  </a:moveTo>
                  <a:cubicBezTo>
                    <a:pt x="97118" y="91281"/>
                    <a:pt x="56636" y="187325"/>
                    <a:pt x="16155" y="280987"/>
                  </a:cubicBezTo>
                  <a:cubicBezTo>
                    <a:pt x="-12420" y="410369"/>
                    <a:pt x="6630" y="411162"/>
                    <a:pt x="1868" y="476250"/>
                  </a:cubicBezTo>
                  <a:cubicBezTo>
                    <a:pt x="5837" y="535781"/>
                    <a:pt x="2661" y="588169"/>
                    <a:pt x="13774" y="654843"/>
                  </a:cubicBezTo>
                  <a:cubicBezTo>
                    <a:pt x="34412" y="698499"/>
                    <a:pt x="45523" y="756444"/>
                    <a:pt x="82830" y="807244"/>
                  </a:cubicBezTo>
                  <a:cubicBezTo>
                    <a:pt x="111405" y="868362"/>
                    <a:pt x="154268" y="896144"/>
                    <a:pt x="175699" y="947737"/>
                  </a:cubicBezTo>
                  <a:lnTo>
                    <a:pt x="175699" y="973931"/>
                  </a:lnTo>
                  <a:lnTo>
                    <a:pt x="263805" y="957262"/>
                  </a:lnTo>
                  <a:lnTo>
                    <a:pt x="268568" y="1004887"/>
                  </a:lnTo>
                  <a:lnTo>
                    <a:pt x="299524" y="1000125"/>
                  </a:lnTo>
                  <a:lnTo>
                    <a:pt x="335243" y="1038225"/>
                  </a:lnTo>
                  <a:cubicBezTo>
                    <a:pt x="435256" y="1028700"/>
                    <a:pt x="497168" y="1021556"/>
                    <a:pt x="592418" y="981075"/>
                  </a:cubicBezTo>
                  <a:lnTo>
                    <a:pt x="642424" y="990600"/>
                  </a:lnTo>
                  <a:cubicBezTo>
                    <a:pt x="694018" y="1016000"/>
                    <a:pt x="712274" y="1036638"/>
                    <a:pt x="732911" y="1073944"/>
                  </a:cubicBezTo>
                  <a:lnTo>
                    <a:pt x="790061" y="1031081"/>
                  </a:lnTo>
                  <a:lnTo>
                    <a:pt x="813874" y="1047750"/>
                  </a:lnTo>
                  <a:lnTo>
                    <a:pt x="863880" y="1014412"/>
                  </a:lnTo>
                  <a:cubicBezTo>
                    <a:pt x="916267" y="1014412"/>
                    <a:pt x="925793" y="981075"/>
                    <a:pt x="956749" y="964406"/>
                  </a:cubicBezTo>
                  <a:lnTo>
                    <a:pt x="925793" y="907256"/>
                  </a:lnTo>
                  <a:lnTo>
                    <a:pt x="973418" y="864394"/>
                  </a:lnTo>
                  <a:lnTo>
                    <a:pt x="916267" y="871537"/>
                  </a:lnTo>
                  <a:cubicBezTo>
                    <a:pt x="869436" y="827881"/>
                    <a:pt x="836893" y="791367"/>
                    <a:pt x="778156" y="773906"/>
                  </a:cubicBezTo>
                  <a:cubicBezTo>
                    <a:pt x="743231" y="704850"/>
                    <a:pt x="686874" y="590550"/>
                    <a:pt x="561461" y="421481"/>
                  </a:cubicBezTo>
                  <a:lnTo>
                    <a:pt x="499548" y="171449"/>
                  </a:lnTo>
                  <a:lnTo>
                    <a:pt x="506693" y="100012"/>
                  </a:lnTo>
                  <a:lnTo>
                    <a:pt x="506693" y="100012"/>
                  </a:lnTo>
                  <a:lnTo>
                    <a:pt x="16617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CEF78"/>
                </a:gs>
                <a:gs pos="68000">
                  <a:srgbClr val="B8A704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2" name="자유형: 도형 3591">
              <a:extLst>
                <a:ext uri="{FF2B5EF4-FFF2-40B4-BE49-F238E27FC236}">
                  <a16:creationId xmlns:a16="http://schemas.microsoft.com/office/drawing/2014/main" id="{CA85F9A5-951C-4941-9183-18D06E61D4DC}"/>
                </a:ext>
              </a:extLst>
            </p:cNvPr>
            <p:cNvSpPr/>
            <p:nvPr/>
          </p:nvSpPr>
          <p:spPr>
            <a:xfrm>
              <a:off x="-9044039" y="3586163"/>
              <a:ext cx="579334" cy="1008319"/>
            </a:xfrm>
            <a:custGeom>
              <a:avLst/>
              <a:gdLst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2419 w 552450"/>
                <a:gd name="connsiteY1" fmla="*/ 61198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292894 w 552450"/>
                <a:gd name="connsiteY1" fmla="*/ 616743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264319 w 552450"/>
                <a:gd name="connsiteY6" fmla="*/ 678656 h 935831"/>
                <a:gd name="connsiteX7" fmla="*/ 0 w 552450"/>
                <a:gd name="connsiteY7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620 w 553070"/>
                <a:gd name="connsiteY0" fmla="*/ 0 h 935831"/>
                <a:gd name="connsiteX1" fmla="*/ 305420 w 553070"/>
                <a:gd name="connsiteY1" fmla="*/ 614361 h 935831"/>
                <a:gd name="connsiteX2" fmla="*/ 488777 w 553070"/>
                <a:gd name="connsiteY2" fmla="*/ 823912 h 935831"/>
                <a:gd name="connsiteX3" fmla="*/ 553070 w 553070"/>
                <a:gd name="connsiteY3" fmla="*/ 888206 h 935831"/>
                <a:gd name="connsiteX4" fmla="*/ 453058 w 553070"/>
                <a:gd name="connsiteY4" fmla="*/ 935831 h 935831"/>
                <a:gd name="connsiteX5" fmla="*/ 491158 w 553070"/>
                <a:gd name="connsiteY5" fmla="*/ 881062 h 935831"/>
                <a:gd name="connsiteX6" fmla="*/ 620 w 553070"/>
                <a:gd name="connsiteY6" fmla="*/ 0 h 935831"/>
                <a:gd name="connsiteX0" fmla="*/ 0 w 552450"/>
                <a:gd name="connsiteY0" fmla="*/ 0 h 935831"/>
                <a:gd name="connsiteX1" fmla="*/ 304800 w 552450"/>
                <a:gd name="connsiteY1" fmla="*/ 614361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426244 w 552450"/>
                <a:gd name="connsiteY1" fmla="*/ 540542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426244 w 552450"/>
                <a:gd name="connsiteY1" fmla="*/ 540542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2011 w 554461"/>
                <a:gd name="connsiteY0" fmla="*/ 0 h 935831"/>
                <a:gd name="connsiteX1" fmla="*/ 428255 w 554461"/>
                <a:gd name="connsiteY1" fmla="*/ 540542 h 935831"/>
                <a:gd name="connsiteX2" fmla="*/ 490168 w 554461"/>
                <a:gd name="connsiteY2" fmla="*/ 823912 h 935831"/>
                <a:gd name="connsiteX3" fmla="*/ 554461 w 554461"/>
                <a:gd name="connsiteY3" fmla="*/ 888206 h 935831"/>
                <a:gd name="connsiteX4" fmla="*/ 454449 w 554461"/>
                <a:gd name="connsiteY4" fmla="*/ 935831 h 935831"/>
                <a:gd name="connsiteX5" fmla="*/ 492549 w 554461"/>
                <a:gd name="connsiteY5" fmla="*/ 881062 h 935831"/>
                <a:gd name="connsiteX6" fmla="*/ 2011 w 554461"/>
                <a:gd name="connsiteY6" fmla="*/ 0 h 935831"/>
                <a:gd name="connsiteX0" fmla="*/ 2011 w 554461"/>
                <a:gd name="connsiteY0" fmla="*/ 0 h 935831"/>
                <a:gd name="connsiteX1" fmla="*/ 349674 w 554461"/>
                <a:gd name="connsiteY1" fmla="*/ 590549 h 935831"/>
                <a:gd name="connsiteX2" fmla="*/ 490168 w 554461"/>
                <a:gd name="connsiteY2" fmla="*/ 823912 h 935831"/>
                <a:gd name="connsiteX3" fmla="*/ 554461 w 554461"/>
                <a:gd name="connsiteY3" fmla="*/ 888206 h 935831"/>
                <a:gd name="connsiteX4" fmla="*/ 454449 w 554461"/>
                <a:gd name="connsiteY4" fmla="*/ 935831 h 935831"/>
                <a:gd name="connsiteX5" fmla="*/ 492549 w 554461"/>
                <a:gd name="connsiteY5" fmla="*/ 881062 h 935831"/>
                <a:gd name="connsiteX6" fmla="*/ 2011 w 554461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490538 w 552450"/>
                <a:gd name="connsiteY5" fmla="*/ 881062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381000 w 552450"/>
                <a:gd name="connsiteY5" fmla="*/ 869156 h 935831"/>
                <a:gd name="connsiteX6" fmla="*/ 0 w 552450"/>
                <a:gd name="connsiteY6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35831"/>
                <a:gd name="connsiteX1" fmla="*/ 347663 w 552450"/>
                <a:gd name="connsiteY1" fmla="*/ 590549 h 935831"/>
                <a:gd name="connsiteX2" fmla="*/ 488157 w 552450"/>
                <a:gd name="connsiteY2" fmla="*/ 823912 h 935831"/>
                <a:gd name="connsiteX3" fmla="*/ 552450 w 552450"/>
                <a:gd name="connsiteY3" fmla="*/ 888206 h 935831"/>
                <a:gd name="connsiteX4" fmla="*/ 452438 w 552450"/>
                <a:gd name="connsiteY4" fmla="*/ 935831 h 935831"/>
                <a:gd name="connsiteX5" fmla="*/ 0 w 552450"/>
                <a:gd name="connsiteY5" fmla="*/ 0 h 935831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0 w 552450"/>
                <a:gd name="connsiteY0" fmla="*/ 0 h 962024"/>
                <a:gd name="connsiteX1" fmla="*/ 347663 w 552450"/>
                <a:gd name="connsiteY1" fmla="*/ 590549 h 962024"/>
                <a:gd name="connsiteX2" fmla="*/ 488157 w 552450"/>
                <a:gd name="connsiteY2" fmla="*/ 823912 h 962024"/>
                <a:gd name="connsiteX3" fmla="*/ 552450 w 552450"/>
                <a:gd name="connsiteY3" fmla="*/ 888206 h 962024"/>
                <a:gd name="connsiteX4" fmla="*/ 423863 w 552450"/>
                <a:gd name="connsiteY4" fmla="*/ 962024 h 962024"/>
                <a:gd name="connsiteX5" fmla="*/ 0 w 552450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48036 w 552823"/>
                <a:gd name="connsiteY1" fmla="*/ 590549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373 w 552823"/>
                <a:gd name="connsiteY0" fmla="*/ 0 h 962024"/>
                <a:gd name="connsiteX1" fmla="*/ 378993 w 552823"/>
                <a:gd name="connsiteY1" fmla="*/ 602455 h 962024"/>
                <a:gd name="connsiteX2" fmla="*/ 488530 w 552823"/>
                <a:gd name="connsiteY2" fmla="*/ 823912 h 962024"/>
                <a:gd name="connsiteX3" fmla="*/ 552823 w 552823"/>
                <a:gd name="connsiteY3" fmla="*/ 888206 h 962024"/>
                <a:gd name="connsiteX4" fmla="*/ 424236 w 552823"/>
                <a:gd name="connsiteY4" fmla="*/ 962024 h 962024"/>
                <a:gd name="connsiteX5" fmla="*/ 373 w 552823"/>
                <a:gd name="connsiteY5" fmla="*/ 0 h 962024"/>
                <a:gd name="connsiteX0" fmla="*/ 414 w 552864"/>
                <a:gd name="connsiteY0" fmla="*/ 0 h 962024"/>
                <a:gd name="connsiteX1" fmla="*/ 379034 w 552864"/>
                <a:gd name="connsiteY1" fmla="*/ 602455 h 962024"/>
                <a:gd name="connsiteX2" fmla="*/ 488571 w 552864"/>
                <a:gd name="connsiteY2" fmla="*/ 823912 h 962024"/>
                <a:gd name="connsiteX3" fmla="*/ 552864 w 552864"/>
                <a:gd name="connsiteY3" fmla="*/ 888206 h 962024"/>
                <a:gd name="connsiteX4" fmla="*/ 424277 w 552864"/>
                <a:gd name="connsiteY4" fmla="*/ 962024 h 962024"/>
                <a:gd name="connsiteX5" fmla="*/ 414 w 552864"/>
                <a:gd name="connsiteY5" fmla="*/ 0 h 962024"/>
                <a:gd name="connsiteX0" fmla="*/ 285 w 552735"/>
                <a:gd name="connsiteY0" fmla="*/ 0 h 962024"/>
                <a:gd name="connsiteX1" fmla="*/ 378905 w 552735"/>
                <a:gd name="connsiteY1" fmla="*/ 602455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  <a:gd name="connsiteX0" fmla="*/ 285 w 552735"/>
                <a:gd name="connsiteY0" fmla="*/ 0 h 962024"/>
                <a:gd name="connsiteX1" fmla="*/ 364617 w 552735"/>
                <a:gd name="connsiteY1" fmla="*/ 611980 h 962024"/>
                <a:gd name="connsiteX2" fmla="*/ 488442 w 552735"/>
                <a:gd name="connsiteY2" fmla="*/ 823912 h 962024"/>
                <a:gd name="connsiteX3" fmla="*/ 552735 w 552735"/>
                <a:gd name="connsiteY3" fmla="*/ 888206 h 962024"/>
                <a:gd name="connsiteX4" fmla="*/ 424148 w 552735"/>
                <a:gd name="connsiteY4" fmla="*/ 962024 h 962024"/>
                <a:gd name="connsiteX5" fmla="*/ 285 w 552735"/>
                <a:gd name="connsiteY5" fmla="*/ 0 h 9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5" h="962024">
                  <a:moveTo>
                    <a:pt x="285" y="0"/>
                  </a:moveTo>
                  <a:cubicBezTo>
                    <a:pt x="10604" y="313532"/>
                    <a:pt x="335248" y="558005"/>
                    <a:pt x="364617" y="611980"/>
                  </a:cubicBezTo>
                  <a:cubicBezTo>
                    <a:pt x="380492" y="643729"/>
                    <a:pt x="422562" y="780256"/>
                    <a:pt x="488442" y="823912"/>
                  </a:cubicBezTo>
                  <a:lnTo>
                    <a:pt x="552735" y="888206"/>
                  </a:lnTo>
                  <a:cubicBezTo>
                    <a:pt x="521780" y="919956"/>
                    <a:pt x="517016" y="949324"/>
                    <a:pt x="424148" y="962024"/>
                  </a:cubicBezTo>
                  <a:cubicBezTo>
                    <a:pt x="306672" y="676274"/>
                    <a:pt x="-10826" y="433387"/>
                    <a:pt x="285" y="0"/>
                  </a:cubicBezTo>
                  <a:close/>
                </a:path>
              </a:pathLst>
            </a:custGeom>
            <a:solidFill>
              <a:srgbClr val="B8A7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7" name="자유형: 도형 3596">
              <a:extLst>
                <a:ext uri="{FF2B5EF4-FFF2-40B4-BE49-F238E27FC236}">
                  <a16:creationId xmlns:a16="http://schemas.microsoft.com/office/drawing/2014/main" id="{A968E3A0-85AB-4538-8BB7-AB7A268B5F0D}"/>
                </a:ext>
              </a:extLst>
            </p:cNvPr>
            <p:cNvSpPr/>
            <p:nvPr/>
          </p:nvSpPr>
          <p:spPr>
            <a:xfrm>
              <a:off x="-8884181" y="5078943"/>
              <a:ext cx="406470" cy="212195"/>
            </a:xfrm>
            <a:custGeom>
              <a:avLst/>
              <a:gdLst>
                <a:gd name="connsiteX0" fmla="*/ 21431 w 359568"/>
                <a:gd name="connsiteY0" fmla="*/ 0 h 207169"/>
                <a:gd name="connsiteX1" fmla="*/ 0 w 359568"/>
                <a:gd name="connsiteY1" fmla="*/ 200025 h 207169"/>
                <a:gd name="connsiteX2" fmla="*/ 80962 w 359568"/>
                <a:gd name="connsiteY2" fmla="*/ 200025 h 207169"/>
                <a:gd name="connsiteX3" fmla="*/ 80962 w 359568"/>
                <a:gd name="connsiteY3" fmla="*/ 121444 h 207169"/>
                <a:gd name="connsiteX4" fmla="*/ 235743 w 359568"/>
                <a:gd name="connsiteY4" fmla="*/ 207169 h 207169"/>
                <a:gd name="connsiteX5" fmla="*/ 359568 w 359568"/>
                <a:gd name="connsiteY5" fmla="*/ 207169 h 207169"/>
                <a:gd name="connsiteX6" fmla="*/ 359568 w 359568"/>
                <a:gd name="connsiteY6" fmla="*/ 142875 h 207169"/>
                <a:gd name="connsiteX7" fmla="*/ 200025 w 359568"/>
                <a:gd name="connsiteY7" fmla="*/ 33337 h 207169"/>
                <a:gd name="connsiteX8" fmla="*/ 21431 w 359568"/>
                <a:gd name="connsiteY8" fmla="*/ 0 h 207169"/>
                <a:gd name="connsiteX0" fmla="*/ 29187 w 367324"/>
                <a:gd name="connsiteY0" fmla="*/ 0 h 207169"/>
                <a:gd name="connsiteX1" fmla="*/ 7756 w 367324"/>
                <a:gd name="connsiteY1" fmla="*/ 200025 h 207169"/>
                <a:gd name="connsiteX2" fmla="*/ 88718 w 367324"/>
                <a:gd name="connsiteY2" fmla="*/ 200025 h 207169"/>
                <a:gd name="connsiteX3" fmla="*/ 88718 w 367324"/>
                <a:gd name="connsiteY3" fmla="*/ 121444 h 207169"/>
                <a:gd name="connsiteX4" fmla="*/ 243499 w 367324"/>
                <a:gd name="connsiteY4" fmla="*/ 207169 h 207169"/>
                <a:gd name="connsiteX5" fmla="*/ 367324 w 367324"/>
                <a:gd name="connsiteY5" fmla="*/ 207169 h 207169"/>
                <a:gd name="connsiteX6" fmla="*/ 367324 w 367324"/>
                <a:gd name="connsiteY6" fmla="*/ 142875 h 207169"/>
                <a:gd name="connsiteX7" fmla="*/ 207781 w 367324"/>
                <a:gd name="connsiteY7" fmla="*/ 33337 h 207169"/>
                <a:gd name="connsiteX8" fmla="*/ 29187 w 367324"/>
                <a:gd name="connsiteY8" fmla="*/ 0 h 207169"/>
                <a:gd name="connsiteX0" fmla="*/ 21431 w 359568"/>
                <a:gd name="connsiteY0" fmla="*/ 0 h 207169"/>
                <a:gd name="connsiteX1" fmla="*/ 0 w 359568"/>
                <a:gd name="connsiteY1" fmla="*/ 200025 h 207169"/>
                <a:gd name="connsiteX2" fmla="*/ 80962 w 359568"/>
                <a:gd name="connsiteY2" fmla="*/ 200025 h 207169"/>
                <a:gd name="connsiteX3" fmla="*/ 80962 w 359568"/>
                <a:gd name="connsiteY3" fmla="*/ 121444 h 207169"/>
                <a:gd name="connsiteX4" fmla="*/ 235743 w 359568"/>
                <a:gd name="connsiteY4" fmla="*/ 207169 h 207169"/>
                <a:gd name="connsiteX5" fmla="*/ 359568 w 359568"/>
                <a:gd name="connsiteY5" fmla="*/ 207169 h 207169"/>
                <a:gd name="connsiteX6" fmla="*/ 359568 w 359568"/>
                <a:gd name="connsiteY6" fmla="*/ 142875 h 207169"/>
                <a:gd name="connsiteX7" fmla="*/ 200025 w 359568"/>
                <a:gd name="connsiteY7" fmla="*/ 33337 h 207169"/>
                <a:gd name="connsiteX8" fmla="*/ 21431 w 359568"/>
                <a:gd name="connsiteY8" fmla="*/ 0 h 207169"/>
                <a:gd name="connsiteX0" fmla="*/ 25830 w 363967"/>
                <a:gd name="connsiteY0" fmla="*/ 0 h 207169"/>
                <a:gd name="connsiteX1" fmla="*/ 4399 w 363967"/>
                <a:gd name="connsiteY1" fmla="*/ 200025 h 207169"/>
                <a:gd name="connsiteX2" fmla="*/ 85361 w 363967"/>
                <a:gd name="connsiteY2" fmla="*/ 200025 h 207169"/>
                <a:gd name="connsiteX3" fmla="*/ 85361 w 363967"/>
                <a:gd name="connsiteY3" fmla="*/ 121444 h 207169"/>
                <a:gd name="connsiteX4" fmla="*/ 240142 w 363967"/>
                <a:gd name="connsiteY4" fmla="*/ 207169 h 207169"/>
                <a:gd name="connsiteX5" fmla="*/ 363967 w 363967"/>
                <a:gd name="connsiteY5" fmla="*/ 207169 h 207169"/>
                <a:gd name="connsiteX6" fmla="*/ 363967 w 363967"/>
                <a:gd name="connsiteY6" fmla="*/ 142875 h 207169"/>
                <a:gd name="connsiteX7" fmla="*/ 204424 w 363967"/>
                <a:gd name="connsiteY7" fmla="*/ 33337 h 207169"/>
                <a:gd name="connsiteX8" fmla="*/ 25830 w 363967"/>
                <a:gd name="connsiteY8" fmla="*/ 0 h 207169"/>
                <a:gd name="connsiteX0" fmla="*/ 34247 w 372384"/>
                <a:gd name="connsiteY0" fmla="*/ 0 h 207169"/>
                <a:gd name="connsiteX1" fmla="*/ 12816 w 372384"/>
                <a:gd name="connsiteY1" fmla="*/ 200025 h 207169"/>
                <a:gd name="connsiteX2" fmla="*/ 93778 w 372384"/>
                <a:gd name="connsiteY2" fmla="*/ 200025 h 207169"/>
                <a:gd name="connsiteX3" fmla="*/ 93778 w 372384"/>
                <a:gd name="connsiteY3" fmla="*/ 121444 h 207169"/>
                <a:gd name="connsiteX4" fmla="*/ 248559 w 372384"/>
                <a:gd name="connsiteY4" fmla="*/ 207169 h 207169"/>
                <a:gd name="connsiteX5" fmla="*/ 372384 w 372384"/>
                <a:gd name="connsiteY5" fmla="*/ 207169 h 207169"/>
                <a:gd name="connsiteX6" fmla="*/ 372384 w 372384"/>
                <a:gd name="connsiteY6" fmla="*/ 142875 h 207169"/>
                <a:gd name="connsiteX7" fmla="*/ 212841 w 372384"/>
                <a:gd name="connsiteY7" fmla="*/ 33337 h 207169"/>
                <a:gd name="connsiteX8" fmla="*/ 34247 w 372384"/>
                <a:gd name="connsiteY8" fmla="*/ 0 h 207169"/>
                <a:gd name="connsiteX0" fmla="*/ 30490 w 368627"/>
                <a:gd name="connsiteY0" fmla="*/ 0 h 207169"/>
                <a:gd name="connsiteX1" fmla="*/ 9059 w 368627"/>
                <a:gd name="connsiteY1" fmla="*/ 200025 h 207169"/>
                <a:gd name="connsiteX2" fmla="*/ 90021 w 368627"/>
                <a:gd name="connsiteY2" fmla="*/ 200025 h 207169"/>
                <a:gd name="connsiteX3" fmla="*/ 90021 w 368627"/>
                <a:gd name="connsiteY3" fmla="*/ 121444 h 207169"/>
                <a:gd name="connsiteX4" fmla="*/ 244802 w 368627"/>
                <a:gd name="connsiteY4" fmla="*/ 207169 h 207169"/>
                <a:gd name="connsiteX5" fmla="*/ 368627 w 368627"/>
                <a:gd name="connsiteY5" fmla="*/ 207169 h 207169"/>
                <a:gd name="connsiteX6" fmla="*/ 368627 w 368627"/>
                <a:gd name="connsiteY6" fmla="*/ 142875 h 207169"/>
                <a:gd name="connsiteX7" fmla="*/ 209084 w 368627"/>
                <a:gd name="connsiteY7" fmla="*/ 33337 h 207169"/>
                <a:gd name="connsiteX8" fmla="*/ 30490 w 368627"/>
                <a:gd name="connsiteY8" fmla="*/ 0 h 207169"/>
                <a:gd name="connsiteX0" fmla="*/ 32550 w 370687"/>
                <a:gd name="connsiteY0" fmla="*/ 0 h 207169"/>
                <a:gd name="connsiteX1" fmla="*/ 11119 w 370687"/>
                <a:gd name="connsiteY1" fmla="*/ 200025 h 207169"/>
                <a:gd name="connsiteX2" fmla="*/ 92081 w 370687"/>
                <a:gd name="connsiteY2" fmla="*/ 200025 h 207169"/>
                <a:gd name="connsiteX3" fmla="*/ 92081 w 370687"/>
                <a:gd name="connsiteY3" fmla="*/ 121444 h 207169"/>
                <a:gd name="connsiteX4" fmla="*/ 246862 w 370687"/>
                <a:gd name="connsiteY4" fmla="*/ 207169 h 207169"/>
                <a:gd name="connsiteX5" fmla="*/ 370687 w 370687"/>
                <a:gd name="connsiteY5" fmla="*/ 207169 h 207169"/>
                <a:gd name="connsiteX6" fmla="*/ 370687 w 370687"/>
                <a:gd name="connsiteY6" fmla="*/ 142875 h 207169"/>
                <a:gd name="connsiteX7" fmla="*/ 211144 w 370687"/>
                <a:gd name="connsiteY7" fmla="*/ 33337 h 207169"/>
                <a:gd name="connsiteX8" fmla="*/ 32550 w 370687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73592"/>
                <a:gd name="connsiteY0" fmla="*/ 0 h 207169"/>
                <a:gd name="connsiteX1" fmla="*/ 14024 w 373592"/>
                <a:gd name="connsiteY1" fmla="*/ 200025 h 207169"/>
                <a:gd name="connsiteX2" fmla="*/ 94986 w 373592"/>
                <a:gd name="connsiteY2" fmla="*/ 200025 h 207169"/>
                <a:gd name="connsiteX3" fmla="*/ 94986 w 373592"/>
                <a:gd name="connsiteY3" fmla="*/ 121444 h 207169"/>
                <a:gd name="connsiteX4" fmla="*/ 249767 w 373592"/>
                <a:gd name="connsiteY4" fmla="*/ 207169 h 207169"/>
                <a:gd name="connsiteX5" fmla="*/ 373592 w 373592"/>
                <a:gd name="connsiteY5" fmla="*/ 207169 h 207169"/>
                <a:gd name="connsiteX6" fmla="*/ 373592 w 373592"/>
                <a:gd name="connsiteY6" fmla="*/ 142875 h 207169"/>
                <a:gd name="connsiteX7" fmla="*/ 214049 w 373592"/>
                <a:gd name="connsiteY7" fmla="*/ 33337 h 207169"/>
                <a:gd name="connsiteX8" fmla="*/ 35455 w 373592"/>
                <a:gd name="connsiteY8" fmla="*/ 0 h 207169"/>
                <a:gd name="connsiteX0" fmla="*/ 35455 w 388408"/>
                <a:gd name="connsiteY0" fmla="*/ 0 h 207169"/>
                <a:gd name="connsiteX1" fmla="*/ 14024 w 388408"/>
                <a:gd name="connsiteY1" fmla="*/ 200025 h 207169"/>
                <a:gd name="connsiteX2" fmla="*/ 94986 w 388408"/>
                <a:gd name="connsiteY2" fmla="*/ 200025 h 207169"/>
                <a:gd name="connsiteX3" fmla="*/ 94986 w 388408"/>
                <a:gd name="connsiteY3" fmla="*/ 121444 h 207169"/>
                <a:gd name="connsiteX4" fmla="*/ 249767 w 388408"/>
                <a:gd name="connsiteY4" fmla="*/ 207169 h 207169"/>
                <a:gd name="connsiteX5" fmla="*/ 373592 w 388408"/>
                <a:gd name="connsiteY5" fmla="*/ 207169 h 207169"/>
                <a:gd name="connsiteX6" fmla="*/ 373592 w 388408"/>
                <a:gd name="connsiteY6" fmla="*/ 142875 h 207169"/>
                <a:gd name="connsiteX7" fmla="*/ 214049 w 388408"/>
                <a:gd name="connsiteY7" fmla="*/ 33337 h 207169"/>
                <a:gd name="connsiteX8" fmla="*/ 35455 w 388408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  <a:gd name="connsiteX0" fmla="*/ 35455 w 396843"/>
                <a:gd name="connsiteY0" fmla="*/ 0 h 207169"/>
                <a:gd name="connsiteX1" fmla="*/ 14024 w 396843"/>
                <a:gd name="connsiteY1" fmla="*/ 200025 h 207169"/>
                <a:gd name="connsiteX2" fmla="*/ 94986 w 396843"/>
                <a:gd name="connsiteY2" fmla="*/ 200025 h 207169"/>
                <a:gd name="connsiteX3" fmla="*/ 94986 w 396843"/>
                <a:gd name="connsiteY3" fmla="*/ 121444 h 207169"/>
                <a:gd name="connsiteX4" fmla="*/ 249767 w 396843"/>
                <a:gd name="connsiteY4" fmla="*/ 207169 h 207169"/>
                <a:gd name="connsiteX5" fmla="*/ 373592 w 396843"/>
                <a:gd name="connsiteY5" fmla="*/ 207169 h 207169"/>
                <a:gd name="connsiteX6" fmla="*/ 373592 w 396843"/>
                <a:gd name="connsiteY6" fmla="*/ 142875 h 207169"/>
                <a:gd name="connsiteX7" fmla="*/ 214049 w 396843"/>
                <a:gd name="connsiteY7" fmla="*/ 33337 h 207169"/>
                <a:gd name="connsiteX8" fmla="*/ 35455 w 396843"/>
                <a:gd name="connsiteY8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843" h="207169">
                  <a:moveTo>
                    <a:pt x="35455" y="0"/>
                  </a:moveTo>
                  <a:cubicBezTo>
                    <a:pt x="-38364" y="52388"/>
                    <a:pt x="28313" y="104774"/>
                    <a:pt x="14024" y="200025"/>
                  </a:cubicBezTo>
                  <a:lnTo>
                    <a:pt x="94986" y="200025"/>
                  </a:lnTo>
                  <a:lnTo>
                    <a:pt x="94986" y="121444"/>
                  </a:lnTo>
                  <a:cubicBezTo>
                    <a:pt x="203730" y="135731"/>
                    <a:pt x="193410" y="173832"/>
                    <a:pt x="249767" y="207169"/>
                  </a:cubicBezTo>
                  <a:lnTo>
                    <a:pt x="373592" y="207169"/>
                  </a:lnTo>
                  <a:cubicBezTo>
                    <a:pt x="402167" y="195263"/>
                    <a:pt x="406929" y="164306"/>
                    <a:pt x="373592" y="142875"/>
                  </a:cubicBezTo>
                  <a:cubicBezTo>
                    <a:pt x="327555" y="125412"/>
                    <a:pt x="262468" y="115093"/>
                    <a:pt x="214049" y="33337"/>
                  </a:cubicBezTo>
                  <a:cubicBezTo>
                    <a:pt x="245005" y="76994"/>
                    <a:pt x="102130" y="65881"/>
                    <a:pt x="35455" y="0"/>
                  </a:cubicBezTo>
                  <a:close/>
                </a:path>
              </a:pathLst>
            </a:custGeom>
            <a:gradFill>
              <a:gsLst>
                <a:gs pos="0">
                  <a:srgbClr val="6C7F90"/>
                </a:gs>
                <a:gs pos="56000">
                  <a:srgbClr val="020004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84" name="자유형: 도형 3583">
              <a:extLst>
                <a:ext uri="{FF2B5EF4-FFF2-40B4-BE49-F238E27FC236}">
                  <a16:creationId xmlns:a16="http://schemas.microsoft.com/office/drawing/2014/main" id="{1464C922-869F-482B-AD1C-EDBF13CF3341}"/>
                </a:ext>
              </a:extLst>
            </p:cNvPr>
            <p:cNvSpPr/>
            <p:nvPr/>
          </p:nvSpPr>
          <p:spPr>
            <a:xfrm>
              <a:off x="-9184624" y="3440229"/>
              <a:ext cx="376380" cy="160221"/>
            </a:xfrm>
            <a:custGeom>
              <a:avLst/>
              <a:gdLst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19050 w 366713"/>
                <a:gd name="connsiteY0" fmla="*/ 0 h 171450"/>
                <a:gd name="connsiteX1" fmla="*/ 0 w 366713"/>
                <a:gd name="connsiteY1" fmla="*/ 76200 h 171450"/>
                <a:gd name="connsiteX2" fmla="*/ 347663 w 366713"/>
                <a:gd name="connsiteY2" fmla="*/ 171450 h 171450"/>
                <a:gd name="connsiteX3" fmla="*/ 366713 w 366713"/>
                <a:gd name="connsiteY3" fmla="*/ 142875 h 171450"/>
                <a:gd name="connsiteX4" fmla="*/ 19050 w 366713"/>
                <a:gd name="connsiteY4" fmla="*/ 0 h 171450"/>
                <a:gd name="connsiteX0" fmla="*/ 27604 w 375267"/>
                <a:gd name="connsiteY0" fmla="*/ 0 h 171450"/>
                <a:gd name="connsiteX1" fmla="*/ 8554 w 375267"/>
                <a:gd name="connsiteY1" fmla="*/ 76200 h 171450"/>
                <a:gd name="connsiteX2" fmla="*/ 356217 w 375267"/>
                <a:gd name="connsiteY2" fmla="*/ 171450 h 171450"/>
                <a:gd name="connsiteX3" fmla="*/ 375267 w 375267"/>
                <a:gd name="connsiteY3" fmla="*/ 142875 h 171450"/>
                <a:gd name="connsiteX4" fmla="*/ 27604 w 375267"/>
                <a:gd name="connsiteY4" fmla="*/ 0 h 171450"/>
                <a:gd name="connsiteX0" fmla="*/ 27604 w 375267"/>
                <a:gd name="connsiteY0" fmla="*/ 0 h 171450"/>
                <a:gd name="connsiteX1" fmla="*/ 8554 w 375267"/>
                <a:gd name="connsiteY1" fmla="*/ 76200 h 171450"/>
                <a:gd name="connsiteX2" fmla="*/ 356217 w 375267"/>
                <a:gd name="connsiteY2" fmla="*/ 171450 h 171450"/>
                <a:gd name="connsiteX3" fmla="*/ 375267 w 375267"/>
                <a:gd name="connsiteY3" fmla="*/ 142875 h 171450"/>
                <a:gd name="connsiteX4" fmla="*/ 27604 w 375267"/>
                <a:gd name="connsiteY4" fmla="*/ 0 h 171450"/>
                <a:gd name="connsiteX0" fmla="*/ 31054 w 373955"/>
                <a:gd name="connsiteY0" fmla="*/ 0 h 166688"/>
                <a:gd name="connsiteX1" fmla="*/ 7242 w 373955"/>
                <a:gd name="connsiteY1" fmla="*/ 71438 h 166688"/>
                <a:gd name="connsiteX2" fmla="*/ 354905 w 373955"/>
                <a:gd name="connsiteY2" fmla="*/ 166688 h 166688"/>
                <a:gd name="connsiteX3" fmla="*/ 373955 w 373955"/>
                <a:gd name="connsiteY3" fmla="*/ 138113 h 166688"/>
                <a:gd name="connsiteX4" fmla="*/ 31054 w 373955"/>
                <a:gd name="connsiteY4" fmla="*/ 0 h 166688"/>
                <a:gd name="connsiteX0" fmla="*/ 31054 w 373955"/>
                <a:gd name="connsiteY0" fmla="*/ 0 h 166688"/>
                <a:gd name="connsiteX1" fmla="*/ 7242 w 373955"/>
                <a:gd name="connsiteY1" fmla="*/ 71438 h 166688"/>
                <a:gd name="connsiteX2" fmla="*/ 354905 w 373955"/>
                <a:gd name="connsiteY2" fmla="*/ 166688 h 166688"/>
                <a:gd name="connsiteX3" fmla="*/ 373955 w 373955"/>
                <a:gd name="connsiteY3" fmla="*/ 138113 h 166688"/>
                <a:gd name="connsiteX4" fmla="*/ 31054 w 373955"/>
                <a:gd name="connsiteY4" fmla="*/ 0 h 166688"/>
                <a:gd name="connsiteX0" fmla="*/ 21762 w 364663"/>
                <a:gd name="connsiteY0" fmla="*/ 0 h 166688"/>
                <a:gd name="connsiteX1" fmla="*/ 12237 w 364663"/>
                <a:gd name="connsiteY1" fmla="*/ 71438 h 166688"/>
                <a:gd name="connsiteX2" fmla="*/ 345613 w 364663"/>
                <a:gd name="connsiteY2" fmla="*/ 166688 h 166688"/>
                <a:gd name="connsiteX3" fmla="*/ 364663 w 364663"/>
                <a:gd name="connsiteY3" fmla="*/ 138113 h 166688"/>
                <a:gd name="connsiteX4" fmla="*/ 21762 w 364663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6004 w 368905"/>
                <a:gd name="connsiteY0" fmla="*/ 0 h 166688"/>
                <a:gd name="connsiteX1" fmla="*/ 9335 w 368905"/>
                <a:gd name="connsiteY1" fmla="*/ 71438 h 166688"/>
                <a:gd name="connsiteX2" fmla="*/ 349855 w 368905"/>
                <a:gd name="connsiteY2" fmla="*/ 166688 h 166688"/>
                <a:gd name="connsiteX3" fmla="*/ 368905 w 368905"/>
                <a:gd name="connsiteY3" fmla="*/ 138113 h 166688"/>
                <a:gd name="connsiteX4" fmla="*/ 26004 w 368905"/>
                <a:gd name="connsiteY4" fmla="*/ 0 h 166688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16682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16682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23826 h 145257"/>
                <a:gd name="connsiteX4" fmla="*/ 20539 w 372965"/>
                <a:gd name="connsiteY4" fmla="*/ 0 h 145257"/>
                <a:gd name="connsiteX0" fmla="*/ 20539 w 372965"/>
                <a:gd name="connsiteY0" fmla="*/ 0 h 145257"/>
                <a:gd name="connsiteX1" fmla="*/ 13395 w 372965"/>
                <a:gd name="connsiteY1" fmla="*/ 50007 h 145257"/>
                <a:gd name="connsiteX2" fmla="*/ 353915 w 372965"/>
                <a:gd name="connsiteY2" fmla="*/ 145257 h 145257"/>
                <a:gd name="connsiteX3" fmla="*/ 372965 w 372965"/>
                <a:gd name="connsiteY3" fmla="*/ 123826 h 145257"/>
                <a:gd name="connsiteX4" fmla="*/ 20539 w 372965"/>
                <a:gd name="connsiteY4" fmla="*/ 0 h 145257"/>
                <a:gd name="connsiteX0" fmla="*/ 20539 w 359265"/>
                <a:gd name="connsiteY0" fmla="*/ 0 h 145257"/>
                <a:gd name="connsiteX1" fmla="*/ 13395 w 359265"/>
                <a:gd name="connsiteY1" fmla="*/ 50007 h 145257"/>
                <a:gd name="connsiteX2" fmla="*/ 353915 w 359265"/>
                <a:gd name="connsiteY2" fmla="*/ 145257 h 145257"/>
                <a:gd name="connsiteX3" fmla="*/ 359265 w 359265"/>
                <a:gd name="connsiteY3" fmla="*/ 119178 h 145257"/>
                <a:gd name="connsiteX4" fmla="*/ 20539 w 359265"/>
                <a:gd name="connsiteY4" fmla="*/ 0 h 145257"/>
                <a:gd name="connsiteX0" fmla="*/ 20539 w 359265"/>
                <a:gd name="connsiteY0" fmla="*/ 0 h 145257"/>
                <a:gd name="connsiteX1" fmla="*/ 13395 w 359265"/>
                <a:gd name="connsiteY1" fmla="*/ 50007 h 145257"/>
                <a:gd name="connsiteX2" fmla="*/ 353915 w 359265"/>
                <a:gd name="connsiteY2" fmla="*/ 145257 h 145257"/>
                <a:gd name="connsiteX3" fmla="*/ 359265 w 359265"/>
                <a:gd name="connsiteY3" fmla="*/ 119178 h 145257"/>
                <a:gd name="connsiteX4" fmla="*/ 20539 w 359265"/>
                <a:gd name="connsiteY4" fmla="*/ 0 h 145257"/>
                <a:gd name="connsiteX0" fmla="*/ 19455 w 360465"/>
                <a:gd name="connsiteY0" fmla="*/ 0 h 135961"/>
                <a:gd name="connsiteX1" fmla="*/ 14595 w 360465"/>
                <a:gd name="connsiteY1" fmla="*/ 40711 h 135961"/>
                <a:gd name="connsiteX2" fmla="*/ 355115 w 360465"/>
                <a:gd name="connsiteY2" fmla="*/ 135961 h 135961"/>
                <a:gd name="connsiteX3" fmla="*/ 360465 w 360465"/>
                <a:gd name="connsiteY3" fmla="*/ 109882 h 135961"/>
                <a:gd name="connsiteX4" fmla="*/ 19455 w 360465"/>
                <a:gd name="connsiteY4" fmla="*/ 0 h 135961"/>
                <a:gd name="connsiteX0" fmla="*/ 19455 w 360465"/>
                <a:gd name="connsiteY0" fmla="*/ 0 h 145257"/>
                <a:gd name="connsiteX1" fmla="*/ 14595 w 360465"/>
                <a:gd name="connsiteY1" fmla="*/ 50007 h 145257"/>
                <a:gd name="connsiteX2" fmla="*/ 355115 w 360465"/>
                <a:gd name="connsiteY2" fmla="*/ 145257 h 145257"/>
                <a:gd name="connsiteX3" fmla="*/ 360465 w 360465"/>
                <a:gd name="connsiteY3" fmla="*/ 119178 h 145257"/>
                <a:gd name="connsiteX4" fmla="*/ 19455 w 360465"/>
                <a:gd name="connsiteY4" fmla="*/ 0 h 145257"/>
                <a:gd name="connsiteX0" fmla="*/ 19455 w 360465"/>
                <a:gd name="connsiteY0" fmla="*/ 0 h 152230"/>
                <a:gd name="connsiteX1" fmla="*/ 14595 w 360465"/>
                <a:gd name="connsiteY1" fmla="*/ 50007 h 152230"/>
                <a:gd name="connsiteX2" fmla="*/ 348264 w 360465"/>
                <a:gd name="connsiteY2" fmla="*/ 152230 h 152230"/>
                <a:gd name="connsiteX3" fmla="*/ 360465 w 360465"/>
                <a:gd name="connsiteY3" fmla="*/ 119178 h 152230"/>
                <a:gd name="connsiteX4" fmla="*/ 19455 w 360465"/>
                <a:gd name="connsiteY4" fmla="*/ 0 h 152230"/>
                <a:gd name="connsiteX0" fmla="*/ 19455 w 360465"/>
                <a:gd name="connsiteY0" fmla="*/ 0 h 152230"/>
                <a:gd name="connsiteX1" fmla="*/ 14595 w 360465"/>
                <a:gd name="connsiteY1" fmla="*/ 50007 h 152230"/>
                <a:gd name="connsiteX2" fmla="*/ 348264 w 360465"/>
                <a:gd name="connsiteY2" fmla="*/ 152230 h 152230"/>
                <a:gd name="connsiteX3" fmla="*/ 360465 w 360465"/>
                <a:gd name="connsiteY3" fmla="*/ 119178 h 152230"/>
                <a:gd name="connsiteX4" fmla="*/ 19455 w 360465"/>
                <a:gd name="connsiteY4" fmla="*/ 0 h 152230"/>
                <a:gd name="connsiteX0" fmla="*/ 15797 w 356807"/>
                <a:gd name="connsiteY0" fmla="*/ 0 h 152230"/>
                <a:gd name="connsiteX1" fmla="*/ 10937 w 356807"/>
                <a:gd name="connsiteY1" fmla="*/ 50007 h 152230"/>
                <a:gd name="connsiteX2" fmla="*/ 344606 w 356807"/>
                <a:gd name="connsiteY2" fmla="*/ 152230 h 152230"/>
                <a:gd name="connsiteX3" fmla="*/ 356807 w 356807"/>
                <a:gd name="connsiteY3" fmla="*/ 119178 h 152230"/>
                <a:gd name="connsiteX4" fmla="*/ 15797 w 356807"/>
                <a:gd name="connsiteY4" fmla="*/ 0 h 152230"/>
                <a:gd name="connsiteX0" fmla="*/ 10020 w 351030"/>
                <a:gd name="connsiteY0" fmla="*/ 0 h 152230"/>
                <a:gd name="connsiteX1" fmla="*/ 5160 w 351030"/>
                <a:gd name="connsiteY1" fmla="*/ 50007 h 152230"/>
                <a:gd name="connsiteX2" fmla="*/ 338829 w 351030"/>
                <a:gd name="connsiteY2" fmla="*/ 152230 h 152230"/>
                <a:gd name="connsiteX3" fmla="*/ 351030 w 351030"/>
                <a:gd name="connsiteY3" fmla="*/ 119178 h 152230"/>
                <a:gd name="connsiteX4" fmla="*/ 10020 w 351030"/>
                <a:gd name="connsiteY4" fmla="*/ 0 h 15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30" h="152230">
                  <a:moveTo>
                    <a:pt x="10020" y="0"/>
                  </a:moveTo>
                  <a:cubicBezTo>
                    <a:pt x="-6441" y="22961"/>
                    <a:pt x="1495" y="38894"/>
                    <a:pt x="5160" y="50007"/>
                  </a:cubicBezTo>
                  <a:cubicBezTo>
                    <a:pt x="125811" y="100807"/>
                    <a:pt x="151504" y="125242"/>
                    <a:pt x="338829" y="152230"/>
                  </a:cubicBezTo>
                  <a:cubicBezTo>
                    <a:pt x="354314" y="145862"/>
                    <a:pt x="346963" y="130195"/>
                    <a:pt x="351030" y="119178"/>
                  </a:cubicBezTo>
                  <a:cubicBezTo>
                    <a:pt x="236634" y="75293"/>
                    <a:pt x="150513" y="29369"/>
                    <a:pt x="10020" y="0"/>
                  </a:cubicBezTo>
                  <a:close/>
                </a:path>
              </a:pathLst>
            </a:custGeom>
            <a:gradFill>
              <a:gsLst>
                <a:gs pos="0">
                  <a:srgbClr val="FAE732"/>
                </a:gs>
                <a:gs pos="100000">
                  <a:srgbClr val="B8A704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598" name="자유형: 도형 3597">
              <a:extLst>
                <a:ext uri="{FF2B5EF4-FFF2-40B4-BE49-F238E27FC236}">
                  <a16:creationId xmlns:a16="http://schemas.microsoft.com/office/drawing/2014/main" id="{CBAD0633-5A29-497D-A2E0-AE4AE68CCA8D}"/>
                </a:ext>
              </a:extLst>
            </p:cNvPr>
            <p:cNvSpPr/>
            <p:nvPr/>
          </p:nvSpPr>
          <p:spPr>
            <a:xfrm>
              <a:off x="-8742159" y="5153026"/>
              <a:ext cx="148228" cy="86960"/>
            </a:xfrm>
            <a:custGeom>
              <a:avLst/>
              <a:gdLst>
                <a:gd name="connsiteX0" fmla="*/ 40481 w 178594"/>
                <a:gd name="connsiteY0" fmla="*/ 0 h 116682"/>
                <a:gd name="connsiteX1" fmla="*/ 0 w 178594"/>
                <a:gd name="connsiteY1" fmla="*/ 52388 h 116682"/>
                <a:gd name="connsiteX2" fmla="*/ 102394 w 178594"/>
                <a:gd name="connsiteY2" fmla="*/ 83344 h 116682"/>
                <a:gd name="connsiteX3" fmla="*/ 140494 w 178594"/>
                <a:gd name="connsiteY3" fmla="*/ 116682 h 116682"/>
                <a:gd name="connsiteX4" fmla="*/ 178594 w 178594"/>
                <a:gd name="connsiteY4" fmla="*/ 78582 h 116682"/>
                <a:gd name="connsiteX5" fmla="*/ 107156 w 178594"/>
                <a:gd name="connsiteY5" fmla="*/ 21432 h 116682"/>
                <a:gd name="connsiteX6" fmla="*/ 40481 w 178594"/>
                <a:gd name="connsiteY6" fmla="*/ 0 h 116682"/>
                <a:gd name="connsiteX0" fmla="*/ 33337 w 178594"/>
                <a:gd name="connsiteY0" fmla="*/ 0 h 107157"/>
                <a:gd name="connsiteX1" fmla="*/ 0 w 178594"/>
                <a:gd name="connsiteY1" fmla="*/ 42863 h 107157"/>
                <a:gd name="connsiteX2" fmla="*/ 102394 w 178594"/>
                <a:gd name="connsiteY2" fmla="*/ 73819 h 107157"/>
                <a:gd name="connsiteX3" fmla="*/ 140494 w 178594"/>
                <a:gd name="connsiteY3" fmla="*/ 107157 h 107157"/>
                <a:gd name="connsiteX4" fmla="*/ 178594 w 178594"/>
                <a:gd name="connsiteY4" fmla="*/ 69057 h 107157"/>
                <a:gd name="connsiteX5" fmla="*/ 107156 w 178594"/>
                <a:gd name="connsiteY5" fmla="*/ 11907 h 107157"/>
                <a:gd name="connsiteX6" fmla="*/ 33337 w 178594"/>
                <a:gd name="connsiteY6" fmla="*/ 0 h 107157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102394 w 178594"/>
                <a:gd name="connsiteY2" fmla="*/ 66675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2387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2387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0013"/>
                <a:gd name="connsiteX1" fmla="*/ 0 w 178594"/>
                <a:gd name="connsiteY1" fmla="*/ 35719 h 100013"/>
                <a:gd name="connsiteX2" fmla="*/ 80963 w 178594"/>
                <a:gd name="connsiteY2" fmla="*/ 59531 h 100013"/>
                <a:gd name="connsiteX3" fmla="*/ 140494 w 178594"/>
                <a:gd name="connsiteY3" fmla="*/ 100013 h 100013"/>
                <a:gd name="connsiteX4" fmla="*/ 178594 w 178594"/>
                <a:gd name="connsiteY4" fmla="*/ 61913 h 100013"/>
                <a:gd name="connsiteX5" fmla="*/ 107156 w 178594"/>
                <a:gd name="connsiteY5" fmla="*/ 4763 h 100013"/>
                <a:gd name="connsiteX6" fmla="*/ 33337 w 178594"/>
                <a:gd name="connsiteY6" fmla="*/ 0 h 100013"/>
                <a:gd name="connsiteX0" fmla="*/ 33337 w 178594"/>
                <a:gd name="connsiteY0" fmla="*/ 0 h 104775"/>
                <a:gd name="connsiteX1" fmla="*/ 0 w 178594"/>
                <a:gd name="connsiteY1" fmla="*/ 35719 h 104775"/>
                <a:gd name="connsiteX2" fmla="*/ 80963 w 178594"/>
                <a:gd name="connsiteY2" fmla="*/ 59531 h 104775"/>
                <a:gd name="connsiteX3" fmla="*/ 128588 w 178594"/>
                <a:gd name="connsiteY3" fmla="*/ 104775 h 104775"/>
                <a:gd name="connsiteX4" fmla="*/ 178594 w 178594"/>
                <a:gd name="connsiteY4" fmla="*/ 61913 h 104775"/>
                <a:gd name="connsiteX5" fmla="*/ 107156 w 178594"/>
                <a:gd name="connsiteY5" fmla="*/ 4763 h 104775"/>
                <a:gd name="connsiteX6" fmla="*/ 33337 w 178594"/>
                <a:gd name="connsiteY6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594" h="104775">
                  <a:moveTo>
                    <a:pt x="33337" y="0"/>
                  </a:moveTo>
                  <a:lnTo>
                    <a:pt x="0" y="35719"/>
                  </a:lnTo>
                  <a:cubicBezTo>
                    <a:pt x="26988" y="41275"/>
                    <a:pt x="53975" y="44450"/>
                    <a:pt x="80963" y="59531"/>
                  </a:cubicBezTo>
                  <a:lnTo>
                    <a:pt x="128588" y="104775"/>
                  </a:lnTo>
                  <a:lnTo>
                    <a:pt x="178594" y="61913"/>
                  </a:lnTo>
                  <a:cubicBezTo>
                    <a:pt x="154781" y="42863"/>
                    <a:pt x="119062" y="28576"/>
                    <a:pt x="107156" y="4763"/>
                  </a:cubicBezTo>
                  <a:cubicBezTo>
                    <a:pt x="82550" y="3175"/>
                    <a:pt x="60324" y="8732"/>
                    <a:pt x="33337" y="0"/>
                  </a:cubicBezTo>
                  <a:close/>
                </a:path>
              </a:pathLst>
            </a:custGeom>
            <a:solidFill>
              <a:srgbClr val="475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2" name="자유형: 도형 3601">
              <a:extLst>
                <a:ext uri="{FF2B5EF4-FFF2-40B4-BE49-F238E27FC236}">
                  <a16:creationId xmlns:a16="http://schemas.microsoft.com/office/drawing/2014/main" id="{E85378D5-8EBD-40F9-8429-06A8F11CFDCA}"/>
                </a:ext>
              </a:extLst>
            </p:cNvPr>
            <p:cNvSpPr/>
            <p:nvPr/>
          </p:nvSpPr>
          <p:spPr>
            <a:xfrm>
              <a:off x="-8162925" y="3517106"/>
              <a:ext cx="264319" cy="69057"/>
            </a:xfrm>
            <a:custGeom>
              <a:avLst/>
              <a:gdLst>
                <a:gd name="connsiteX0" fmla="*/ 42862 w 264319"/>
                <a:gd name="connsiteY0" fmla="*/ 2382 h 69057"/>
                <a:gd name="connsiteX1" fmla="*/ 157162 w 264319"/>
                <a:gd name="connsiteY1" fmla="*/ 0 h 69057"/>
                <a:gd name="connsiteX2" fmla="*/ 166687 w 264319"/>
                <a:gd name="connsiteY2" fmla="*/ 9525 h 69057"/>
                <a:gd name="connsiteX3" fmla="*/ 264319 w 264319"/>
                <a:gd name="connsiteY3" fmla="*/ 11907 h 69057"/>
                <a:gd name="connsiteX4" fmla="*/ 261937 w 264319"/>
                <a:gd name="connsiteY4" fmla="*/ 28575 h 69057"/>
                <a:gd name="connsiteX5" fmla="*/ 264319 w 264319"/>
                <a:gd name="connsiteY5" fmla="*/ 30957 h 69057"/>
                <a:gd name="connsiteX6" fmla="*/ 219075 w 264319"/>
                <a:gd name="connsiteY6" fmla="*/ 64294 h 69057"/>
                <a:gd name="connsiteX7" fmla="*/ 142875 w 264319"/>
                <a:gd name="connsiteY7" fmla="*/ 64294 h 69057"/>
                <a:gd name="connsiteX8" fmla="*/ 64294 w 264319"/>
                <a:gd name="connsiteY8" fmla="*/ 69057 h 69057"/>
                <a:gd name="connsiteX9" fmla="*/ 2381 w 264319"/>
                <a:gd name="connsiteY9" fmla="*/ 64294 h 69057"/>
                <a:gd name="connsiteX10" fmla="*/ 0 w 264319"/>
                <a:gd name="connsiteY10" fmla="*/ 42863 h 69057"/>
                <a:gd name="connsiteX11" fmla="*/ 42862 w 264319"/>
                <a:gd name="connsiteY11" fmla="*/ 2382 h 6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319" h="69057">
                  <a:moveTo>
                    <a:pt x="42862" y="2382"/>
                  </a:moveTo>
                  <a:lnTo>
                    <a:pt x="157162" y="0"/>
                  </a:lnTo>
                  <a:lnTo>
                    <a:pt x="166687" y="9525"/>
                  </a:lnTo>
                  <a:lnTo>
                    <a:pt x="264319" y="11907"/>
                  </a:lnTo>
                  <a:lnTo>
                    <a:pt x="261937" y="28575"/>
                  </a:lnTo>
                  <a:lnTo>
                    <a:pt x="264319" y="30957"/>
                  </a:lnTo>
                  <a:lnTo>
                    <a:pt x="219075" y="64294"/>
                  </a:lnTo>
                  <a:lnTo>
                    <a:pt x="142875" y="64294"/>
                  </a:lnTo>
                  <a:lnTo>
                    <a:pt x="64294" y="69057"/>
                  </a:lnTo>
                  <a:lnTo>
                    <a:pt x="2381" y="64294"/>
                  </a:lnTo>
                  <a:lnTo>
                    <a:pt x="0" y="42863"/>
                  </a:lnTo>
                  <a:lnTo>
                    <a:pt x="42862" y="2382"/>
                  </a:lnTo>
                  <a:close/>
                </a:path>
              </a:pathLst>
            </a:custGeom>
            <a:gradFill>
              <a:gsLst>
                <a:gs pos="100000">
                  <a:srgbClr val="AA6F26"/>
                </a:gs>
                <a:gs pos="36000">
                  <a:srgbClr val="AD6E4F"/>
                </a:gs>
                <a:gs pos="0">
                  <a:srgbClr val="D6B5A2"/>
                </a:gs>
              </a:gsLst>
              <a:lin ang="5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6" name="자유형: 도형 3605">
              <a:extLst>
                <a:ext uri="{FF2B5EF4-FFF2-40B4-BE49-F238E27FC236}">
                  <a16:creationId xmlns:a16="http://schemas.microsoft.com/office/drawing/2014/main" id="{234E4879-448A-4085-BC2C-B22E5B2D945D}"/>
                </a:ext>
              </a:extLst>
            </p:cNvPr>
            <p:cNvSpPr/>
            <p:nvPr/>
          </p:nvSpPr>
          <p:spPr>
            <a:xfrm>
              <a:off x="-9541912" y="4215380"/>
              <a:ext cx="273843" cy="342707"/>
            </a:xfrm>
            <a:custGeom>
              <a:avLst/>
              <a:gdLst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95250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14287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0519"/>
                <a:gd name="connsiteX1" fmla="*/ 121443 w 273843"/>
                <a:gd name="connsiteY1" fmla="*/ 0 h 340519"/>
                <a:gd name="connsiteX2" fmla="*/ 76200 w 273843"/>
                <a:gd name="connsiteY2" fmla="*/ 71438 h 340519"/>
                <a:gd name="connsiteX3" fmla="*/ 90487 w 273843"/>
                <a:gd name="connsiteY3" fmla="*/ 92869 h 340519"/>
                <a:gd name="connsiteX4" fmla="*/ 173831 w 273843"/>
                <a:gd name="connsiteY4" fmla="*/ 78582 h 340519"/>
                <a:gd name="connsiteX5" fmla="*/ 133350 w 273843"/>
                <a:gd name="connsiteY5" fmla="*/ 85725 h 340519"/>
                <a:gd name="connsiteX6" fmla="*/ 7143 w 273843"/>
                <a:gd name="connsiteY6" fmla="*/ 178594 h 340519"/>
                <a:gd name="connsiteX7" fmla="*/ 0 w 273843"/>
                <a:gd name="connsiteY7" fmla="*/ 214313 h 340519"/>
                <a:gd name="connsiteX8" fmla="*/ 0 w 273843"/>
                <a:gd name="connsiteY8" fmla="*/ 323850 h 340519"/>
                <a:gd name="connsiteX9" fmla="*/ 45243 w 273843"/>
                <a:gd name="connsiteY9" fmla="*/ 340519 h 340519"/>
                <a:gd name="connsiteX10" fmla="*/ 128587 w 273843"/>
                <a:gd name="connsiteY10" fmla="*/ 254794 h 340519"/>
                <a:gd name="connsiteX11" fmla="*/ 221456 w 273843"/>
                <a:gd name="connsiteY11" fmla="*/ 226219 h 340519"/>
                <a:gd name="connsiteX12" fmla="*/ 245268 w 273843"/>
                <a:gd name="connsiteY12" fmla="*/ 133350 h 340519"/>
                <a:gd name="connsiteX13" fmla="*/ 273843 w 273843"/>
                <a:gd name="connsiteY13" fmla="*/ 92869 h 340519"/>
                <a:gd name="connsiteX14" fmla="*/ 247650 w 273843"/>
                <a:gd name="connsiteY14" fmla="*/ 40482 h 340519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1456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190500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3363 w 273843"/>
                <a:gd name="connsiteY11" fmla="*/ 223838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28601 w 273843"/>
                <a:gd name="connsiteY11" fmla="*/ 20716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8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38124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  <a:gd name="connsiteX0" fmla="*/ 247650 w 273843"/>
                <a:gd name="connsiteY0" fmla="*/ 40482 h 342707"/>
                <a:gd name="connsiteX1" fmla="*/ 121443 w 273843"/>
                <a:gd name="connsiteY1" fmla="*/ 0 h 342707"/>
                <a:gd name="connsiteX2" fmla="*/ 76200 w 273843"/>
                <a:gd name="connsiteY2" fmla="*/ 71438 h 342707"/>
                <a:gd name="connsiteX3" fmla="*/ 90487 w 273843"/>
                <a:gd name="connsiteY3" fmla="*/ 92869 h 342707"/>
                <a:gd name="connsiteX4" fmla="*/ 173831 w 273843"/>
                <a:gd name="connsiteY4" fmla="*/ 78582 h 342707"/>
                <a:gd name="connsiteX5" fmla="*/ 133350 w 273843"/>
                <a:gd name="connsiteY5" fmla="*/ 85725 h 342707"/>
                <a:gd name="connsiteX6" fmla="*/ 7143 w 273843"/>
                <a:gd name="connsiteY6" fmla="*/ 178594 h 342707"/>
                <a:gd name="connsiteX7" fmla="*/ 0 w 273843"/>
                <a:gd name="connsiteY7" fmla="*/ 214313 h 342707"/>
                <a:gd name="connsiteX8" fmla="*/ 0 w 273843"/>
                <a:gd name="connsiteY8" fmla="*/ 323850 h 342707"/>
                <a:gd name="connsiteX9" fmla="*/ 45243 w 273843"/>
                <a:gd name="connsiteY9" fmla="*/ 340519 h 342707"/>
                <a:gd name="connsiteX10" fmla="*/ 128587 w 273843"/>
                <a:gd name="connsiteY10" fmla="*/ 254794 h 342707"/>
                <a:gd name="connsiteX11" fmla="*/ 235745 w 273843"/>
                <a:gd name="connsiteY11" fmla="*/ 226219 h 342707"/>
                <a:gd name="connsiteX12" fmla="*/ 245267 w 273843"/>
                <a:gd name="connsiteY12" fmla="*/ 133350 h 342707"/>
                <a:gd name="connsiteX13" fmla="*/ 273843 w 273843"/>
                <a:gd name="connsiteY13" fmla="*/ 92869 h 342707"/>
                <a:gd name="connsiteX14" fmla="*/ 247650 w 273843"/>
                <a:gd name="connsiteY14" fmla="*/ 40482 h 3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843" h="342707">
                  <a:moveTo>
                    <a:pt x="247650" y="40482"/>
                  </a:moveTo>
                  <a:cubicBezTo>
                    <a:pt x="224631" y="7938"/>
                    <a:pt x="163512" y="15876"/>
                    <a:pt x="121443" y="0"/>
                  </a:cubicBezTo>
                  <a:cubicBezTo>
                    <a:pt x="96837" y="23813"/>
                    <a:pt x="91281" y="47625"/>
                    <a:pt x="76200" y="71438"/>
                  </a:cubicBezTo>
                  <a:lnTo>
                    <a:pt x="90487" y="92869"/>
                  </a:lnTo>
                  <a:lnTo>
                    <a:pt x="173831" y="78582"/>
                  </a:lnTo>
                  <a:lnTo>
                    <a:pt x="133350" y="85725"/>
                  </a:lnTo>
                  <a:lnTo>
                    <a:pt x="7143" y="178594"/>
                  </a:lnTo>
                  <a:lnTo>
                    <a:pt x="0" y="214313"/>
                  </a:lnTo>
                  <a:lnTo>
                    <a:pt x="0" y="323850"/>
                  </a:lnTo>
                  <a:cubicBezTo>
                    <a:pt x="15081" y="329406"/>
                    <a:pt x="15875" y="349251"/>
                    <a:pt x="45243" y="340519"/>
                  </a:cubicBezTo>
                  <a:cubicBezTo>
                    <a:pt x="84930" y="292894"/>
                    <a:pt x="100806" y="283369"/>
                    <a:pt x="128587" y="254794"/>
                  </a:cubicBezTo>
                  <a:cubicBezTo>
                    <a:pt x="173831" y="250031"/>
                    <a:pt x="204789" y="235744"/>
                    <a:pt x="235745" y="226219"/>
                  </a:cubicBezTo>
                  <a:cubicBezTo>
                    <a:pt x="231776" y="195263"/>
                    <a:pt x="223043" y="185737"/>
                    <a:pt x="245267" y="133350"/>
                  </a:cubicBezTo>
                  <a:lnTo>
                    <a:pt x="273843" y="92869"/>
                  </a:lnTo>
                  <a:lnTo>
                    <a:pt x="247650" y="40482"/>
                  </a:lnTo>
                  <a:close/>
                </a:path>
              </a:pathLst>
            </a:custGeom>
            <a:solidFill>
              <a:srgbClr val="06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7" name="자유형: 도형 3606">
              <a:extLst>
                <a:ext uri="{FF2B5EF4-FFF2-40B4-BE49-F238E27FC236}">
                  <a16:creationId xmlns:a16="http://schemas.microsoft.com/office/drawing/2014/main" id="{66036ED6-ABA9-4780-900A-ACE8B587D3CA}"/>
                </a:ext>
              </a:extLst>
            </p:cNvPr>
            <p:cNvSpPr/>
            <p:nvPr/>
          </p:nvSpPr>
          <p:spPr>
            <a:xfrm>
              <a:off x="-9432131" y="4288631"/>
              <a:ext cx="147638" cy="197644"/>
            </a:xfrm>
            <a:custGeom>
              <a:avLst/>
              <a:gdLst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16668 w 152400"/>
                <a:gd name="connsiteY9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33337 w 152400"/>
                <a:gd name="connsiteY9" fmla="*/ 50007 h 197644"/>
                <a:gd name="connsiteX10" fmla="*/ 16668 w 152400"/>
                <a:gd name="connsiteY10" fmla="*/ 92869 h 197644"/>
                <a:gd name="connsiteX0" fmla="*/ 16668 w 152400"/>
                <a:gd name="connsiteY0" fmla="*/ 92869 h 197644"/>
                <a:gd name="connsiteX1" fmla="*/ 40481 w 152400"/>
                <a:gd name="connsiteY1" fmla="*/ 138113 h 197644"/>
                <a:gd name="connsiteX2" fmla="*/ 0 w 152400"/>
                <a:gd name="connsiteY2" fmla="*/ 197644 h 197644"/>
                <a:gd name="connsiteX3" fmla="*/ 59531 w 152400"/>
                <a:gd name="connsiteY3" fmla="*/ 142875 h 197644"/>
                <a:gd name="connsiteX4" fmla="*/ 90487 w 152400"/>
                <a:gd name="connsiteY4" fmla="*/ 130969 h 197644"/>
                <a:gd name="connsiteX5" fmla="*/ 104775 w 152400"/>
                <a:gd name="connsiteY5" fmla="*/ 80963 h 197644"/>
                <a:gd name="connsiteX6" fmla="*/ 152400 w 152400"/>
                <a:gd name="connsiteY6" fmla="*/ 4763 h 197644"/>
                <a:gd name="connsiteX7" fmla="*/ 138112 w 152400"/>
                <a:gd name="connsiteY7" fmla="*/ 0 h 197644"/>
                <a:gd name="connsiteX8" fmla="*/ 100012 w 152400"/>
                <a:gd name="connsiteY8" fmla="*/ 47625 h 197644"/>
                <a:gd name="connsiteX9" fmla="*/ 40481 w 152400"/>
                <a:gd name="connsiteY9" fmla="*/ 42863 h 197644"/>
                <a:gd name="connsiteX10" fmla="*/ 16668 w 152400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40481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2875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61912 w 147638"/>
                <a:gd name="connsiteY3" fmla="*/ 154781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47637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  <a:gd name="connsiteX0" fmla="*/ 16668 w 147638"/>
                <a:gd name="connsiteY0" fmla="*/ 92869 h 197644"/>
                <a:gd name="connsiteX1" fmla="*/ 33338 w 147638"/>
                <a:gd name="connsiteY1" fmla="*/ 138113 h 197644"/>
                <a:gd name="connsiteX2" fmla="*/ 0 w 147638"/>
                <a:gd name="connsiteY2" fmla="*/ 197644 h 197644"/>
                <a:gd name="connsiteX3" fmla="*/ 59531 w 147638"/>
                <a:gd name="connsiteY3" fmla="*/ 152399 h 197644"/>
                <a:gd name="connsiteX4" fmla="*/ 90487 w 147638"/>
                <a:gd name="connsiteY4" fmla="*/ 130969 h 197644"/>
                <a:gd name="connsiteX5" fmla="*/ 104775 w 147638"/>
                <a:gd name="connsiteY5" fmla="*/ 80963 h 197644"/>
                <a:gd name="connsiteX6" fmla="*/ 147638 w 147638"/>
                <a:gd name="connsiteY6" fmla="*/ 2382 h 197644"/>
                <a:gd name="connsiteX7" fmla="*/ 138112 w 147638"/>
                <a:gd name="connsiteY7" fmla="*/ 0 h 197644"/>
                <a:gd name="connsiteX8" fmla="*/ 100012 w 147638"/>
                <a:gd name="connsiteY8" fmla="*/ 47625 h 197644"/>
                <a:gd name="connsiteX9" fmla="*/ 40481 w 147638"/>
                <a:gd name="connsiteY9" fmla="*/ 42863 h 197644"/>
                <a:gd name="connsiteX10" fmla="*/ 16668 w 147638"/>
                <a:gd name="connsiteY10" fmla="*/ 92869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638" h="197644">
                  <a:moveTo>
                    <a:pt x="16668" y="92869"/>
                  </a:moveTo>
                  <a:cubicBezTo>
                    <a:pt x="46036" y="98425"/>
                    <a:pt x="42069" y="118269"/>
                    <a:pt x="33338" y="138113"/>
                  </a:cubicBezTo>
                  <a:lnTo>
                    <a:pt x="0" y="197644"/>
                  </a:lnTo>
                  <a:lnTo>
                    <a:pt x="59531" y="152399"/>
                  </a:lnTo>
                  <a:lnTo>
                    <a:pt x="90487" y="130969"/>
                  </a:lnTo>
                  <a:lnTo>
                    <a:pt x="104775" y="80963"/>
                  </a:lnTo>
                  <a:lnTo>
                    <a:pt x="147638" y="2382"/>
                  </a:lnTo>
                  <a:lnTo>
                    <a:pt x="138112" y="0"/>
                  </a:lnTo>
                  <a:lnTo>
                    <a:pt x="100012" y="47625"/>
                  </a:lnTo>
                  <a:cubicBezTo>
                    <a:pt x="77787" y="70643"/>
                    <a:pt x="65087" y="55563"/>
                    <a:pt x="40481" y="42863"/>
                  </a:cubicBezTo>
                  <a:lnTo>
                    <a:pt x="16668" y="92869"/>
                  </a:lnTo>
                  <a:close/>
                </a:path>
              </a:pathLst>
            </a:custGeom>
            <a:solidFill>
              <a:srgbClr val="475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608" name="자유형: 도형 3607">
              <a:extLst>
                <a:ext uri="{FF2B5EF4-FFF2-40B4-BE49-F238E27FC236}">
                  <a16:creationId xmlns:a16="http://schemas.microsoft.com/office/drawing/2014/main" id="{4BBD67ED-1A7A-4C00-892F-2BEC9A1F7D66}"/>
                </a:ext>
              </a:extLst>
            </p:cNvPr>
            <p:cNvSpPr/>
            <p:nvPr/>
          </p:nvSpPr>
          <p:spPr>
            <a:xfrm>
              <a:off x="-9538246" y="4347919"/>
              <a:ext cx="121674" cy="197616"/>
            </a:xfrm>
            <a:custGeom>
              <a:avLst/>
              <a:gdLst>
                <a:gd name="connsiteX0" fmla="*/ 102393 w 102393"/>
                <a:gd name="connsiteY0" fmla="*/ 0 h 180975"/>
                <a:gd name="connsiteX1" fmla="*/ 0 w 102393"/>
                <a:gd name="connsiteY1" fmla="*/ 83344 h 180975"/>
                <a:gd name="connsiteX2" fmla="*/ 4762 w 102393"/>
                <a:gd name="connsiteY2" fmla="*/ 180975 h 180975"/>
                <a:gd name="connsiteX3" fmla="*/ 102393 w 102393"/>
                <a:gd name="connsiteY3" fmla="*/ 0 h 180975"/>
                <a:gd name="connsiteX0" fmla="*/ 102393 w 102393"/>
                <a:gd name="connsiteY0" fmla="*/ 1558 h 182533"/>
                <a:gd name="connsiteX1" fmla="*/ 0 w 102393"/>
                <a:gd name="connsiteY1" fmla="*/ 84902 h 182533"/>
                <a:gd name="connsiteX2" fmla="*/ 4762 w 102393"/>
                <a:gd name="connsiteY2" fmla="*/ 182533 h 182533"/>
                <a:gd name="connsiteX3" fmla="*/ 102393 w 102393"/>
                <a:gd name="connsiteY3" fmla="*/ 1558 h 182533"/>
                <a:gd name="connsiteX0" fmla="*/ 102393 w 102393"/>
                <a:gd name="connsiteY0" fmla="*/ 1432 h 182407"/>
                <a:gd name="connsiteX1" fmla="*/ 0 w 102393"/>
                <a:gd name="connsiteY1" fmla="*/ 84776 h 182407"/>
                <a:gd name="connsiteX2" fmla="*/ 4762 w 102393"/>
                <a:gd name="connsiteY2" fmla="*/ 182407 h 182407"/>
                <a:gd name="connsiteX3" fmla="*/ 102393 w 102393"/>
                <a:gd name="connsiteY3" fmla="*/ 1432 h 182407"/>
                <a:gd name="connsiteX0" fmla="*/ 102393 w 102393"/>
                <a:gd name="connsiteY0" fmla="*/ 1432 h 199425"/>
                <a:gd name="connsiteX1" fmla="*/ 0 w 102393"/>
                <a:gd name="connsiteY1" fmla="*/ 84776 h 199425"/>
                <a:gd name="connsiteX2" fmla="*/ 4762 w 102393"/>
                <a:gd name="connsiteY2" fmla="*/ 182407 h 199425"/>
                <a:gd name="connsiteX3" fmla="*/ 102393 w 102393"/>
                <a:gd name="connsiteY3" fmla="*/ 1432 h 199425"/>
                <a:gd name="connsiteX0" fmla="*/ 102393 w 133498"/>
                <a:gd name="connsiteY0" fmla="*/ 7729 h 188704"/>
                <a:gd name="connsiteX1" fmla="*/ 0 w 133498"/>
                <a:gd name="connsiteY1" fmla="*/ 91073 h 188704"/>
                <a:gd name="connsiteX2" fmla="*/ 4762 w 133498"/>
                <a:gd name="connsiteY2" fmla="*/ 188704 h 188704"/>
                <a:gd name="connsiteX3" fmla="*/ 128587 w 133498"/>
                <a:gd name="connsiteY3" fmla="*/ 22016 h 188704"/>
                <a:gd name="connsiteX4" fmla="*/ 102393 w 133498"/>
                <a:gd name="connsiteY4" fmla="*/ 7729 h 188704"/>
                <a:gd name="connsiteX0" fmla="*/ 102393 w 133498"/>
                <a:gd name="connsiteY0" fmla="*/ 7729 h 200719"/>
                <a:gd name="connsiteX1" fmla="*/ 0 w 133498"/>
                <a:gd name="connsiteY1" fmla="*/ 91073 h 200719"/>
                <a:gd name="connsiteX2" fmla="*/ 4762 w 133498"/>
                <a:gd name="connsiteY2" fmla="*/ 188704 h 200719"/>
                <a:gd name="connsiteX3" fmla="*/ 128587 w 133498"/>
                <a:gd name="connsiteY3" fmla="*/ 22016 h 200719"/>
                <a:gd name="connsiteX4" fmla="*/ 102393 w 133498"/>
                <a:gd name="connsiteY4" fmla="*/ 7729 h 200719"/>
                <a:gd name="connsiteX0" fmla="*/ 102393 w 133498"/>
                <a:gd name="connsiteY0" fmla="*/ 7729 h 200719"/>
                <a:gd name="connsiteX1" fmla="*/ 0 w 133498"/>
                <a:gd name="connsiteY1" fmla="*/ 91073 h 200719"/>
                <a:gd name="connsiteX2" fmla="*/ 4762 w 133498"/>
                <a:gd name="connsiteY2" fmla="*/ 188704 h 200719"/>
                <a:gd name="connsiteX3" fmla="*/ 128587 w 133498"/>
                <a:gd name="connsiteY3" fmla="*/ 22016 h 200719"/>
                <a:gd name="connsiteX4" fmla="*/ 102393 w 133498"/>
                <a:gd name="connsiteY4" fmla="*/ 7729 h 200719"/>
                <a:gd name="connsiteX0" fmla="*/ 102393 w 128587"/>
                <a:gd name="connsiteY0" fmla="*/ 3533 h 196523"/>
                <a:gd name="connsiteX1" fmla="*/ 0 w 128587"/>
                <a:gd name="connsiteY1" fmla="*/ 86877 h 196523"/>
                <a:gd name="connsiteX2" fmla="*/ 4762 w 128587"/>
                <a:gd name="connsiteY2" fmla="*/ 184508 h 196523"/>
                <a:gd name="connsiteX3" fmla="*/ 128587 w 128587"/>
                <a:gd name="connsiteY3" fmla="*/ 17820 h 196523"/>
                <a:gd name="connsiteX4" fmla="*/ 102393 w 128587"/>
                <a:gd name="connsiteY4" fmla="*/ 3533 h 196523"/>
                <a:gd name="connsiteX0" fmla="*/ 102393 w 128587"/>
                <a:gd name="connsiteY0" fmla="*/ 3533 h 196984"/>
                <a:gd name="connsiteX1" fmla="*/ 0 w 128587"/>
                <a:gd name="connsiteY1" fmla="*/ 86877 h 196984"/>
                <a:gd name="connsiteX2" fmla="*/ 4762 w 128587"/>
                <a:gd name="connsiteY2" fmla="*/ 184508 h 196984"/>
                <a:gd name="connsiteX3" fmla="*/ 128587 w 128587"/>
                <a:gd name="connsiteY3" fmla="*/ 17820 h 196984"/>
                <a:gd name="connsiteX4" fmla="*/ 102393 w 128587"/>
                <a:gd name="connsiteY4" fmla="*/ 3533 h 196984"/>
                <a:gd name="connsiteX0" fmla="*/ 102393 w 128587"/>
                <a:gd name="connsiteY0" fmla="*/ 3533 h 196984"/>
                <a:gd name="connsiteX1" fmla="*/ 0 w 128587"/>
                <a:gd name="connsiteY1" fmla="*/ 86877 h 196984"/>
                <a:gd name="connsiteX2" fmla="*/ 4762 w 128587"/>
                <a:gd name="connsiteY2" fmla="*/ 184508 h 196984"/>
                <a:gd name="connsiteX3" fmla="*/ 128587 w 128587"/>
                <a:gd name="connsiteY3" fmla="*/ 17820 h 196984"/>
                <a:gd name="connsiteX4" fmla="*/ 102393 w 128587"/>
                <a:gd name="connsiteY4" fmla="*/ 3533 h 196984"/>
                <a:gd name="connsiteX0" fmla="*/ 102393 w 128587"/>
                <a:gd name="connsiteY0" fmla="*/ 3533 h 196635"/>
                <a:gd name="connsiteX1" fmla="*/ 0 w 128587"/>
                <a:gd name="connsiteY1" fmla="*/ 86877 h 196635"/>
                <a:gd name="connsiteX2" fmla="*/ 4762 w 128587"/>
                <a:gd name="connsiteY2" fmla="*/ 184508 h 196635"/>
                <a:gd name="connsiteX3" fmla="*/ 128587 w 128587"/>
                <a:gd name="connsiteY3" fmla="*/ 17820 h 196635"/>
                <a:gd name="connsiteX4" fmla="*/ 102393 w 128587"/>
                <a:gd name="connsiteY4" fmla="*/ 3533 h 196635"/>
                <a:gd name="connsiteX0" fmla="*/ 102393 w 128587"/>
                <a:gd name="connsiteY0" fmla="*/ 3533 h 196749"/>
                <a:gd name="connsiteX1" fmla="*/ 0 w 128587"/>
                <a:gd name="connsiteY1" fmla="*/ 86877 h 196749"/>
                <a:gd name="connsiteX2" fmla="*/ 4762 w 128587"/>
                <a:gd name="connsiteY2" fmla="*/ 184508 h 196749"/>
                <a:gd name="connsiteX3" fmla="*/ 128587 w 128587"/>
                <a:gd name="connsiteY3" fmla="*/ 17820 h 196749"/>
                <a:gd name="connsiteX4" fmla="*/ 102393 w 128587"/>
                <a:gd name="connsiteY4" fmla="*/ 3533 h 196749"/>
                <a:gd name="connsiteX0" fmla="*/ 102393 w 128587"/>
                <a:gd name="connsiteY0" fmla="*/ 3533 h 188488"/>
                <a:gd name="connsiteX1" fmla="*/ 0 w 128587"/>
                <a:gd name="connsiteY1" fmla="*/ 86877 h 188488"/>
                <a:gd name="connsiteX2" fmla="*/ 4762 w 128587"/>
                <a:gd name="connsiteY2" fmla="*/ 184508 h 188488"/>
                <a:gd name="connsiteX3" fmla="*/ 128587 w 128587"/>
                <a:gd name="connsiteY3" fmla="*/ 17820 h 188488"/>
                <a:gd name="connsiteX4" fmla="*/ 102393 w 128587"/>
                <a:gd name="connsiteY4" fmla="*/ 3533 h 188488"/>
                <a:gd name="connsiteX0" fmla="*/ 100012 w 126206"/>
                <a:gd name="connsiteY0" fmla="*/ 3533 h 188488"/>
                <a:gd name="connsiteX1" fmla="*/ 0 w 126206"/>
                <a:gd name="connsiteY1" fmla="*/ 79733 h 188488"/>
                <a:gd name="connsiteX2" fmla="*/ 2381 w 126206"/>
                <a:gd name="connsiteY2" fmla="*/ 184508 h 188488"/>
                <a:gd name="connsiteX3" fmla="*/ 126206 w 126206"/>
                <a:gd name="connsiteY3" fmla="*/ 17820 h 188488"/>
                <a:gd name="connsiteX4" fmla="*/ 100012 w 126206"/>
                <a:gd name="connsiteY4" fmla="*/ 3533 h 188488"/>
                <a:gd name="connsiteX0" fmla="*/ 97861 w 124055"/>
                <a:gd name="connsiteY0" fmla="*/ 3533 h 188488"/>
                <a:gd name="connsiteX1" fmla="*/ 230 w 124055"/>
                <a:gd name="connsiteY1" fmla="*/ 55920 h 188488"/>
                <a:gd name="connsiteX2" fmla="*/ 230 w 124055"/>
                <a:gd name="connsiteY2" fmla="*/ 184508 h 188488"/>
                <a:gd name="connsiteX3" fmla="*/ 124055 w 124055"/>
                <a:gd name="connsiteY3" fmla="*/ 17820 h 188488"/>
                <a:gd name="connsiteX4" fmla="*/ 97861 w 124055"/>
                <a:gd name="connsiteY4" fmla="*/ 3533 h 188488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64265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57121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4055"/>
                <a:gd name="connsiteY0" fmla="*/ 2353 h 196833"/>
                <a:gd name="connsiteX1" fmla="*/ 230 w 124055"/>
                <a:gd name="connsiteY1" fmla="*/ 57121 h 196833"/>
                <a:gd name="connsiteX2" fmla="*/ 230 w 124055"/>
                <a:gd name="connsiteY2" fmla="*/ 192853 h 196833"/>
                <a:gd name="connsiteX3" fmla="*/ 124055 w 124055"/>
                <a:gd name="connsiteY3" fmla="*/ 26165 h 196833"/>
                <a:gd name="connsiteX4" fmla="*/ 85954 w 124055"/>
                <a:gd name="connsiteY4" fmla="*/ 2353 h 196833"/>
                <a:gd name="connsiteX0" fmla="*/ 85954 w 121674"/>
                <a:gd name="connsiteY0" fmla="*/ 4004 h 198245"/>
                <a:gd name="connsiteX1" fmla="*/ 230 w 121674"/>
                <a:gd name="connsiteY1" fmla="*/ 58772 h 198245"/>
                <a:gd name="connsiteX2" fmla="*/ 230 w 121674"/>
                <a:gd name="connsiteY2" fmla="*/ 194504 h 198245"/>
                <a:gd name="connsiteX3" fmla="*/ 121674 w 121674"/>
                <a:gd name="connsiteY3" fmla="*/ 15910 h 198245"/>
                <a:gd name="connsiteX4" fmla="*/ 85954 w 121674"/>
                <a:gd name="connsiteY4" fmla="*/ 4004 h 198245"/>
                <a:gd name="connsiteX0" fmla="*/ 85954 w 121674"/>
                <a:gd name="connsiteY0" fmla="*/ 4004 h 198078"/>
                <a:gd name="connsiteX1" fmla="*/ 230 w 121674"/>
                <a:gd name="connsiteY1" fmla="*/ 58772 h 198078"/>
                <a:gd name="connsiteX2" fmla="*/ 230 w 121674"/>
                <a:gd name="connsiteY2" fmla="*/ 194504 h 198078"/>
                <a:gd name="connsiteX3" fmla="*/ 121674 w 121674"/>
                <a:gd name="connsiteY3" fmla="*/ 15910 h 198078"/>
                <a:gd name="connsiteX4" fmla="*/ 85954 w 121674"/>
                <a:gd name="connsiteY4" fmla="*/ 4004 h 198078"/>
                <a:gd name="connsiteX0" fmla="*/ 85954 w 121674"/>
                <a:gd name="connsiteY0" fmla="*/ 4004 h 197616"/>
                <a:gd name="connsiteX1" fmla="*/ 230 w 121674"/>
                <a:gd name="connsiteY1" fmla="*/ 58772 h 197616"/>
                <a:gd name="connsiteX2" fmla="*/ 230 w 121674"/>
                <a:gd name="connsiteY2" fmla="*/ 194504 h 197616"/>
                <a:gd name="connsiteX3" fmla="*/ 121674 w 121674"/>
                <a:gd name="connsiteY3" fmla="*/ 15910 h 197616"/>
                <a:gd name="connsiteX4" fmla="*/ 85954 w 121674"/>
                <a:gd name="connsiteY4" fmla="*/ 4004 h 19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74" h="197616">
                  <a:moveTo>
                    <a:pt x="85954" y="4004"/>
                  </a:moveTo>
                  <a:cubicBezTo>
                    <a:pt x="49441" y="5591"/>
                    <a:pt x="10549" y="33371"/>
                    <a:pt x="230" y="58772"/>
                  </a:cubicBezTo>
                  <a:cubicBezTo>
                    <a:pt x="1024" y="93697"/>
                    <a:pt x="-564" y="159579"/>
                    <a:pt x="230" y="194504"/>
                  </a:cubicBezTo>
                  <a:cubicBezTo>
                    <a:pt x="59762" y="223477"/>
                    <a:pt x="38728" y="41310"/>
                    <a:pt x="121674" y="15910"/>
                  </a:cubicBezTo>
                  <a:cubicBezTo>
                    <a:pt x="109371" y="2416"/>
                    <a:pt x="100241" y="-5124"/>
                    <a:pt x="85954" y="4004"/>
                  </a:cubicBezTo>
                  <a:close/>
                </a:path>
              </a:pathLst>
            </a:custGeom>
            <a:solidFill>
              <a:srgbClr val="664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sp>
        <p:nvSpPr>
          <p:cNvPr id="454" name="TextBox 453">
            <a:extLst>
              <a:ext uri="{FF2B5EF4-FFF2-40B4-BE49-F238E27FC236}">
                <a16:creationId xmlns:a16="http://schemas.microsoft.com/office/drawing/2014/main" id="{FD06CF2F-2BCB-4947-B682-FAE82D6380AB}"/>
              </a:ext>
            </a:extLst>
          </p:cNvPr>
          <p:cNvSpPr txBox="1"/>
          <p:nvPr/>
        </p:nvSpPr>
        <p:spPr>
          <a:xfrm>
            <a:off x="220552" y="9295022"/>
            <a:ext cx="2279791" cy="26161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1100" spc="300" dirty="0">
                <a:solidFill>
                  <a:schemeClr val="bg1"/>
                </a:solidFill>
                <a:latin typeface="YasashiiHairlineW01-Bold" panose="04030405020B02020502" pitchFamily="82" charset="0"/>
                <a:ea typeface="+mj-ea"/>
              </a:rPr>
              <a:t>Instagram @GGUIGGUIT</a:t>
            </a:r>
            <a:endParaRPr lang="ko-KR" altLang="en-US" sz="1100" spc="300" dirty="0">
              <a:solidFill>
                <a:schemeClr val="bg1"/>
              </a:solidFill>
              <a:latin typeface="YasashiiHairlineW01-Bold" panose="04030405020B02020502" pitchFamily="82" charset="0"/>
              <a:ea typeface="+mj-ea"/>
            </a:endParaRPr>
          </a:p>
        </p:txBody>
      </p:sp>
      <p:sp>
        <p:nvSpPr>
          <p:cNvPr id="576" name="자유형: 도형 575">
            <a:extLst>
              <a:ext uri="{FF2B5EF4-FFF2-40B4-BE49-F238E27FC236}">
                <a16:creationId xmlns:a16="http://schemas.microsoft.com/office/drawing/2014/main" id="{E8914114-4B24-442E-B38C-5D14E6F41383}"/>
              </a:ext>
            </a:extLst>
          </p:cNvPr>
          <p:cNvSpPr/>
          <p:nvPr/>
        </p:nvSpPr>
        <p:spPr>
          <a:xfrm rot="900000">
            <a:off x="8828032" y="1464755"/>
            <a:ext cx="175897" cy="176543"/>
          </a:xfrm>
          <a:custGeom>
            <a:avLst/>
            <a:gdLst>
              <a:gd name="connsiteX0" fmla="*/ 37074 w 99585"/>
              <a:gd name="connsiteY0" fmla="*/ -116 h 99951"/>
              <a:gd name="connsiteX1" fmla="*/ 52291 w 99585"/>
              <a:gd name="connsiteY1" fmla="*/ 46225 h 99951"/>
              <a:gd name="connsiteX2" fmla="*/ 99658 w 99585"/>
              <a:gd name="connsiteY2" fmla="*/ 37546 h 99951"/>
              <a:gd name="connsiteX3" fmla="*/ 53515 w 99585"/>
              <a:gd name="connsiteY3" fmla="*/ 52928 h 99951"/>
              <a:gd name="connsiteX4" fmla="*/ 62776 w 99585"/>
              <a:gd name="connsiteY4" fmla="*/ 99836 h 99951"/>
              <a:gd name="connsiteX5" fmla="*/ 47624 w 99585"/>
              <a:gd name="connsiteY5" fmla="*/ 54279 h 99951"/>
              <a:gd name="connsiteX6" fmla="*/ 73 w 99585"/>
              <a:gd name="connsiteY6" fmla="*/ 63292 h 99951"/>
              <a:gd name="connsiteX7" fmla="*/ 45822 w 99585"/>
              <a:gd name="connsiteY7" fmla="*/ 48223 h 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85" h="99951">
                <a:moveTo>
                  <a:pt x="37074" y="-116"/>
                </a:moveTo>
                <a:lnTo>
                  <a:pt x="52291" y="46225"/>
                </a:lnTo>
                <a:lnTo>
                  <a:pt x="99658" y="37546"/>
                </a:lnTo>
                <a:lnTo>
                  <a:pt x="53515" y="52928"/>
                </a:lnTo>
                <a:lnTo>
                  <a:pt x="62776" y="99836"/>
                </a:lnTo>
                <a:lnTo>
                  <a:pt x="47624" y="54279"/>
                </a:lnTo>
                <a:lnTo>
                  <a:pt x="73" y="63292"/>
                </a:lnTo>
                <a:lnTo>
                  <a:pt x="45822" y="48223"/>
                </a:lnTo>
                <a:close/>
              </a:path>
            </a:pathLst>
          </a:custGeom>
          <a:solidFill>
            <a:schemeClr val="bg1"/>
          </a:solidFill>
          <a:ln w="10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cxnSp>
        <p:nvCxnSpPr>
          <p:cNvPr id="577" name="직선 연결선 576">
            <a:extLst>
              <a:ext uri="{FF2B5EF4-FFF2-40B4-BE49-F238E27FC236}">
                <a16:creationId xmlns:a16="http://schemas.microsoft.com/office/drawing/2014/main" id="{632183B4-2991-4981-B4C3-E77797A37A56}"/>
              </a:ext>
            </a:extLst>
          </p:cNvPr>
          <p:cNvCxnSpPr>
            <a:cxnSpLocks/>
          </p:cNvCxnSpPr>
          <p:nvPr/>
        </p:nvCxnSpPr>
        <p:spPr>
          <a:xfrm flipH="1">
            <a:off x="8986082" y="751900"/>
            <a:ext cx="724505" cy="724505"/>
          </a:xfrm>
          <a:prstGeom prst="line">
            <a:avLst/>
          </a:prstGeom>
          <a:ln w="317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자유형: 도형 577">
            <a:extLst>
              <a:ext uri="{FF2B5EF4-FFF2-40B4-BE49-F238E27FC236}">
                <a16:creationId xmlns:a16="http://schemas.microsoft.com/office/drawing/2014/main" id="{75F22DD8-30D9-4A31-A8CC-E724885AF0D9}"/>
              </a:ext>
            </a:extLst>
          </p:cNvPr>
          <p:cNvSpPr/>
          <p:nvPr/>
        </p:nvSpPr>
        <p:spPr>
          <a:xfrm rot="900000">
            <a:off x="1054328" y="1979337"/>
            <a:ext cx="149227" cy="149775"/>
          </a:xfrm>
          <a:custGeom>
            <a:avLst/>
            <a:gdLst>
              <a:gd name="connsiteX0" fmla="*/ 37074 w 99585"/>
              <a:gd name="connsiteY0" fmla="*/ -116 h 99951"/>
              <a:gd name="connsiteX1" fmla="*/ 52291 w 99585"/>
              <a:gd name="connsiteY1" fmla="*/ 46225 h 99951"/>
              <a:gd name="connsiteX2" fmla="*/ 99658 w 99585"/>
              <a:gd name="connsiteY2" fmla="*/ 37546 h 99951"/>
              <a:gd name="connsiteX3" fmla="*/ 53515 w 99585"/>
              <a:gd name="connsiteY3" fmla="*/ 52928 h 99951"/>
              <a:gd name="connsiteX4" fmla="*/ 62776 w 99585"/>
              <a:gd name="connsiteY4" fmla="*/ 99836 h 99951"/>
              <a:gd name="connsiteX5" fmla="*/ 47624 w 99585"/>
              <a:gd name="connsiteY5" fmla="*/ 54279 h 99951"/>
              <a:gd name="connsiteX6" fmla="*/ 73 w 99585"/>
              <a:gd name="connsiteY6" fmla="*/ 63292 h 99951"/>
              <a:gd name="connsiteX7" fmla="*/ 45822 w 99585"/>
              <a:gd name="connsiteY7" fmla="*/ 48223 h 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85" h="99951">
                <a:moveTo>
                  <a:pt x="37074" y="-116"/>
                </a:moveTo>
                <a:lnTo>
                  <a:pt x="52291" y="46225"/>
                </a:lnTo>
                <a:lnTo>
                  <a:pt x="99658" y="37546"/>
                </a:lnTo>
                <a:lnTo>
                  <a:pt x="53515" y="52928"/>
                </a:lnTo>
                <a:lnTo>
                  <a:pt x="62776" y="99836"/>
                </a:lnTo>
                <a:lnTo>
                  <a:pt x="47624" y="54279"/>
                </a:lnTo>
                <a:lnTo>
                  <a:pt x="73" y="63292"/>
                </a:lnTo>
                <a:lnTo>
                  <a:pt x="45822" y="48223"/>
                </a:lnTo>
                <a:close/>
              </a:path>
            </a:pathLst>
          </a:custGeom>
          <a:solidFill>
            <a:schemeClr val="bg1"/>
          </a:solidFill>
          <a:ln w="10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cxnSp>
        <p:nvCxnSpPr>
          <p:cNvPr id="579" name="직선 연결선 578">
            <a:extLst>
              <a:ext uri="{FF2B5EF4-FFF2-40B4-BE49-F238E27FC236}">
                <a16:creationId xmlns:a16="http://schemas.microsoft.com/office/drawing/2014/main" id="{74E7A3FE-142F-49B5-94BB-24F77B89039A}"/>
              </a:ext>
            </a:extLst>
          </p:cNvPr>
          <p:cNvCxnSpPr>
            <a:cxnSpLocks/>
          </p:cNvCxnSpPr>
          <p:nvPr/>
        </p:nvCxnSpPr>
        <p:spPr>
          <a:xfrm flipH="1">
            <a:off x="1178855" y="1753756"/>
            <a:ext cx="249103" cy="249104"/>
          </a:xfrm>
          <a:prstGeom prst="line">
            <a:avLst/>
          </a:prstGeom>
          <a:ln w="317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자유형: 도형 579">
            <a:extLst>
              <a:ext uri="{FF2B5EF4-FFF2-40B4-BE49-F238E27FC236}">
                <a16:creationId xmlns:a16="http://schemas.microsoft.com/office/drawing/2014/main" id="{E61A4600-FE76-447D-B244-859C51728C42}"/>
              </a:ext>
            </a:extLst>
          </p:cNvPr>
          <p:cNvSpPr/>
          <p:nvPr/>
        </p:nvSpPr>
        <p:spPr>
          <a:xfrm rot="900000">
            <a:off x="1251725" y="6253098"/>
            <a:ext cx="149227" cy="149775"/>
          </a:xfrm>
          <a:custGeom>
            <a:avLst/>
            <a:gdLst>
              <a:gd name="connsiteX0" fmla="*/ 37074 w 99585"/>
              <a:gd name="connsiteY0" fmla="*/ -116 h 99951"/>
              <a:gd name="connsiteX1" fmla="*/ 52291 w 99585"/>
              <a:gd name="connsiteY1" fmla="*/ 46225 h 99951"/>
              <a:gd name="connsiteX2" fmla="*/ 99658 w 99585"/>
              <a:gd name="connsiteY2" fmla="*/ 37546 h 99951"/>
              <a:gd name="connsiteX3" fmla="*/ 53515 w 99585"/>
              <a:gd name="connsiteY3" fmla="*/ 52928 h 99951"/>
              <a:gd name="connsiteX4" fmla="*/ 62776 w 99585"/>
              <a:gd name="connsiteY4" fmla="*/ 99836 h 99951"/>
              <a:gd name="connsiteX5" fmla="*/ 47624 w 99585"/>
              <a:gd name="connsiteY5" fmla="*/ 54279 h 99951"/>
              <a:gd name="connsiteX6" fmla="*/ 73 w 99585"/>
              <a:gd name="connsiteY6" fmla="*/ 63292 h 99951"/>
              <a:gd name="connsiteX7" fmla="*/ 45822 w 99585"/>
              <a:gd name="connsiteY7" fmla="*/ 48223 h 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85" h="99951">
                <a:moveTo>
                  <a:pt x="37074" y="-116"/>
                </a:moveTo>
                <a:lnTo>
                  <a:pt x="52291" y="46225"/>
                </a:lnTo>
                <a:lnTo>
                  <a:pt x="99658" y="37546"/>
                </a:lnTo>
                <a:lnTo>
                  <a:pt x="53515" y="52928"/>
                </a:lnTo>
                <a:lnTo>
                  <a:pt x="62776" y="99836"/>
                </a:lnTo>
                <a:lnTo>
                  <a:pt x="47624" y="54279"/>
                </a:lnTo>
                <a:lnTo>
                  <a:pt x="73" y="63292"/>
                </a:lnTo>
                <a:lnTo>
                  <a:pt x="45822" y="48223"/>
                </a:lnTo>
                <a:close/>
              </a:path>
            </a:pathLst>
          </a:custGeom>
          <a:solidFill>
            <a:schemeClr val="bg1"/>
          </a:solidFill>
          <a:ln w="10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cxnSp>
        <p:nvCxnSpPr>
          <p:cNvPr id="581" name="직선 연결선 580">
            <a:extLst>
              <a:ext uri="{FF2B5EF4-FFF2-40B4-BE49-F238E27FC236}">
                <a16:creationId xmlns:a16="http://schemas.microsoft.com/office/drawing/2014/main" id="{07830DA3-5891-4424-869E-D28802F30E65}"/>
              </a:ext>
            </a:extLst>
          </p:cNvPr>
          <p:cNvCxnSpPr>
            <a:cxnSpLocks/>
          </p:cNvCxnSpPr>
          <p:nvPr/>
        </p:nvCxnSpPr>
        <p:spPr>
          <a:xfrm flipH="1">
            <a:off x="1385777" y="5855891"/>
            <a:ext cx="411203" cy="411207"/>
          </a:xfrm>
          <a:prstGeom prst="line">
            <a:avLst/>
          </a:prstGeom>
          <a:ln w="317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389AE8-5F23-4099-8CEB-FBBD94642137}"/>
              </a:ext>
            </a:extLst>
          </p:cNvPr>
          <p:cNvSpPr txBox="1"/>
          <p:nvPr/>
        </p:nvSpPr>
        <p:spPr>
          <a:xfrm>
            <a:off x="4917320" y="1384059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 flip="none" rotWithShape="1">
                  <a:gsLst>
                    <a:gs pos="0">
                      <a:srgbClr val="000066"/>
                    </a:gs>
                    <a:gs pos="30000">
                      <a:srgbClr val="003399"/>
                    </a:gs>
                    <a:gs pos="100000">
                      <a:srgbClr val="0070C0"/>
                    </a:gs>
                  </a:gsLst>
                  <a:lin ang="16200000" scaled="1"/>
                  <a:tileRect/>
                </a:gradFill>
                <a:latin typeface="YasashiiHairlineW01-Bold" panose="04030405020B02020502" pitchFamily="82" charset="0"/>
              </a:rPr>
              <a:t>City of stars</a:t>
            </a:r>
            <a:endParaRPr lang="ko-KR" altLang="en-US" sz="3200" dirty="0">
              <a:gradFill flip="none" rotWithShape="1">
                <a:gsLst>
                  <a:gs pos="0">
                    <a:srgbClr val="000066"/>
                  </a:gs>
                  <a:gs pos="30000">
                    <a:srgbClr val="003399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  <a:latin typeface="YasashiiHairlineW01-Bold" panose="04030405020B02020502" pitchFamily="82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3291CB-996C-4217-96F2-DF5847FBBA1F}"/>
              </a:ext>
            </a:extLst>
          </p:cNvPr>
          <p:cNvGrpSpPr/>
          <p:nvPr/>
        </p:nvGrpSpPr>
        <p:grpSpPr>
          <a:xfrm>
            <a:off x="1969307" y="3532178"/>
            <a:ext cx="8265197" cy="1492922"/>
            <a:chOff x="1969307" y="3532178"/>
            <a:chExt cx="8265197" cy="1492922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C1631E8-4A1A-4007-9E06-232A17BE1023}"/>
                </a:ext>
              </a:extLst>
            </p:cNvPr>
            <p:cNvSpPr/>
            <p:nvPr/>
          </p:nvSpPr>
          <p:spPr>
            <a:xfrm>
              <a:off x="2012950" y="3576343"/>
              <a:ext cx="8166100" cy="1409700"/>
            </a:xfrm>
            <a:custGeom>
              <a:avLst/>
              <a:gdLst>
                <a:gd name="connsiteX0" fmla="*/ 0 w 8166100"/>
                <a:gd name="connsiteY0" fmla="*/ 508000 h 1409700"/>
                <a:gd name="connsiteX1" fmla="*/ 1638300 w 8166100"/>
                <a:gd name="connsiteY1" fmla="*/ 1409700 h 1409700"/>
                <a:gd name="connsiteX2" fmla="*/ 3390900 w 8166100"/>
                <a:gd name="connsiteY2" fmla="*/ 0 h 1409700"/>
                <a:gd name="connsiteX3" fmla="*/ 5803900 w 8166100"/>
                <a:gd name="connsiteY3" fmla="*/ 838200 h 1409700"/>
                <a:gd name="connsiteX4" fmla="*/ 8166100 w 8166100"/>
                <a:gd name="connsiteY4" fmla="*/ 40640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6100" h="1409700">
                  <a:moveTo>
                    <a:pt x="0" y="508000"/>
                  </a:moveTo>
                  <a:lnTo>
                    <a:pt x="1638300" y="1409700"/>
                  </a:lnTo>
                  <a:lnTo>
                    <a:pt x="3390900" y="0"/>
                  </a:lnTo>
                  <a:lnTo>
                    <a:pt x="5803900" y="838200"/>
                  </a:lnTo>
                  <a:lnTo>
                    <a:pt x="8166100" y="4064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25BF1BA7-D94B-4F08-A0E7-1C157809FF46}"/>
                </a:ext>
              </a:extLst>
            </p:cNvPr>
            <p:cNvSpPr/>
            <p:nvPr/>
          </p:nvSpPr>
          <p:spPr>
            <a:xfrm flipV="1">
              <a:off x="1969307" y="4037003"/>
              <a:ext cx="92747" cy="92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lumMod val="50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3F829C1-FE00-4C95-B5E7-D46E8D4499A3}"/>
                </a:ext>
              </a:extLst>
            </p:cNvPr>
            <p:cNvSpPr/>
            <p:nvPr/>
          </p:nvSpPr>
          <p:spPr>
            <a:xfrm flipV="1">
              <a:off x="3607607" y="4932353"/>
              <a:ext cx="92747" cy="92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lumMod val="50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FDEB84C1-8E85-456B-8F0B-A9F580C0DB7F}"/>
                </a:ext>
              </a:extLst>
            </p:cNvPr>
            <p:cNvSpPr/>
            <p:nvPr/>
          </p:nvSpPr>
          <p:spPr>
            <a:xfrm flipV="1">
              <a:off x="5360207" y="3532178"/>
              <a:ext cx="92747" cy="92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lumMod val="50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19A71FBC-3AD9-4899-8661-1095E883D4BB}"/>
                </a:ext>
              </a:extLst>
            </p:cNvPr>
            <p:cNvSpPr/>
            <p:nvPr/>
          </p:nvSpPr>
          <p:spPr>
            <a:xfrm flipV="1">
              <a:off x="7770032" y="4360853"/>
              <a:ext cx="92747" cy="92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lumMod val="50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A38C15-BDF3-438D-ACD8-3A96650A4E77}"/>
                </a:ext>
              </a:extLst>
            </p:cNvPr>
            <p:cNvSpPr/>
            <p:nvPr/>
          </p:nvSpPr>
          <p:spPr>
            <a:xfrm flipV="1">
              <a:off x="10141757" y="3932228"/>
              <a:ext cx="92747" cy="927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lumMod val="50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sp>
        <p:nvSpPr>
          <p:cNvPr id="587" name="자유형: 도형 586">
            <a:extLst>
              <a:ext uri="{FF2B5EF4-FFF2-40B4-BE49-F238E27FC236}">
                <a16:creationId xmlns:a16="http://schemas.microsoft.com/office/drawing/2014/main" id="{CB7B0CC0-C6AC-4C25-9110-64FD48D24E56}"/>
              </a:ext>
            </a:extLst>
          </p:cNvPr>
          <p:cNvSpPr/>
          <p:nvPr/>
        </p:nvSpPr>
        <p:spPr>
          <a:xfrm rot="900000">
            <a:off x="9209181" y="2740996"/>
            <a:ext cx="175897" cy="176543"/>
          </a:xfrm>
          <a:custGeom>
            <a:avLst/>
            <a:gdLst>
              <a:gd name="connsiteX0" fmla="*/ 37074 w 99585"/>
              <a:gd name="connsiteY0" fmla="*/ -116 h 99951"/>
              <a:gd name="connsiteX1" fmla="*/ 52291 w 99585"/>
              <a:gd name="connsiteY1" fmla="*/ 46225 h 99951"/>
              <a:gd name="connsiteX2" fmla="*/ 99658 w 99585"/>
              <a:gd name="connsiteY2" fmla="*/ 37546 h 99951"/>
              <a:gd name="connsiteX3" fmla="*/ 53515 w 99585"/>
              <a:gd name="connsiteY3" fmla="*/ 52928 h 99951"/>
              <a:gd name="connsiteX4" fmla="*/ 62776 w 99585"/>
              <a:gd name="connsiteY4" fmla="*/ 99836 h 99951"/>
              <a:gd name="connsiteX5" fmla="*/ 47624 w 99585"/>
              <a:gd name="connsiteY5" fmla="*/ 54279 h 99951"/>
              <a:gd name="connsiteX6" fmla="*/ 73 w 99585"/>
              <a:gd name="connsiteY6" fmla="*/ 63292 h 99951"/>
              <a:gd name="connsiteX7" fmla="*/ 45822 w 99585"/>
              <a:gd name="connsiteY7" fmla="*/ 48223 h 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85" h="99951">
                <a:moveTo>
                  <a:pt x="37074" y="-116"/>
                </a:moveTo>
                <a:lnTo>
                  <a:pt x="52291" y="46225"/>
                </a:lnTo>
                <a:lnTo>
                  <a:pt x="99658" y="37546"/>
                </a:lnTo>
                <a:lnTo>
                  <a:pt x="53515" y="52928"/>
                </a:lnTo>
                <a:lnTo>
                  <a:pt x="62776" y="99836"/>
                </a:lnTo>
                <a:lnTo>
                  <a:pt x="47624" y="54279"/>
                </a:lnTo>
                <a:lnTo>
                  <a:pt x="73" y="63292"/>
                </a:lnTo>
                <a:lnTo>
                  <a:pt x="45822" y="48223"/>
                </a:lnTo>
                <a:close/>
              </a:path>
            </a:pathLst>
          </a:custGeom>
          <a:solidFill>
            <a:schemeClr val="bg1"/>
          </a:solidFill>
          <a:ln w="10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351"/>
          </a:p>
        </p:txBody>
      </p: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244B60BF-C48D-4F6C-87B4-EB7E25037985}"/>
              </a:ext>
            </a:extLst>
          </p:cNvPr>
          <p:cNvCxnSpPr>
            <a:cxnSpLocks/>
          </p:cNvCxnSpPr>
          <p:nvPr/>
        </p:nvCxnSpPr>
        <p:spPr>
          <a:xfrm flipH="1">
            <a:off x="9367231" y="2028141"/>
            <a:ext cx="724505" cy="724505"/>
          </a:xfrm>
          <a:prstGeom prst="line">
            <a:avLst/>
          </a:prstGeom>
          <a:ln w="317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F4D8FA-2BB4-4F62-ADC1-5688EF2200EC}"/>
              </a:ext>
            </a:extLst>
          </p:cNvPr>
          <p:cNvSpPr txBox="1"/>
          <p:nvPr/>
        </p:nvSpPr>
        <p:spPr>
          <a:xfrm>
            <a:off x="1290314" y="358824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Ink Free" panose="03080402000500000000" pitchFamily="66" charset="0"/>
              </a:rPr>
              <a:t>City of stars</a:t>
            </a:r>
            <a:endParaRPr lang="ko-KR" altLang="en-US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98572EA5-D2A6-4D3E-A9C9-1B7BBDCA7F75}"/>
              </a:ext>
            </a:extLst>
          </p:cNvPr>
          <p:cNvSpPr txBox="1"/>
          <p:nvPr/>
        </p:nvSpPr>
        <p:spPr>
          <a:xfrm>
            <a:off x="2247902" y="5112925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Ink Free" panose="03080402000500000000" pitchFamily="66" charset="0"/>
              </a:rPr>
              <a:t>Are you shining just for me</a:t>
            </a:r>
            <a:endParaRPr lang="ko-KR" altLang="en-US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B3F57884-F6A7-40BF-9335-68D4C31924FE}"/>
              </a:ext>
            </a:extLst>
          </p:cNvPr>
          <p:cNvSpPr txBox="1"/>
          <p:nvPr/>
        </p:nvSpPr>
        <p:spPr>
          <a:xfrm>
            <a:off x="4683130" y="30891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Ink Free" panose="03080402000500000000" pitchFamily="66" charset="0"/>
              </a:rPr>
              <a:t>City of stars</a:t>
            </a:r>
            <a:endParaRPr lang="ko-KR" altLang="en-US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96B6324-405F-4345-983B-F151C944E8A1}"/>
              </a:ext>
            </a:extLst>
          </p:cNvPr>
          <p:cNvSpPr txBox="1"/>
          <p:nvPr/>
        </p:nvSpPr>
        <p:spPr>
          <a:xfrm>
            <a:off x="6928889" y="4529514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Ink Free" panose="03080402000500000000" pitchFamily="66" charset="0"/>
              </a:rPr>
              <a:t>You never shined</a:t>
            </a:r>
            <a:endParaRPr lang="ko-KR" altLang="en-US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D14647C2-39D1-4486-A1DB-E34D84659B37}"/>
              </a:ext>
            </a:extLst>
          </p:cNvPr>
          <p:cNvSpPr txBox="1"/>
          <p:nvPr/>
        </p:nvSpPr>
        <p:spPr>
          <a:xfrm>
            <a:off x="9572258" y="349429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Ink Free" panose="03080402000500000000" pitchFamily="66" charset="0"/>
              </a:rPr>
              <a:t>so brightly</a:t>
            </a:r>
            <a:endParaRPr lang="ko-KR" altLang="en-US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29" name="그림 728">
            <a:extLst>
              <a:ext uri="{FF2B5EF4-FFF2-40B4-BE49-F238E27FC236}">
                <a16:creationId xmlns:a16="http://schemas.microsoft.com/office/drawing/2014/main" id="{4EF4ABB7-4378-442D-AE16-BF1B9D7D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6941"/>
          <a:stretch/>
        </p:blipFill>
        <p:spPr>
          <a:xfrm rot="21208513">
            <a:off x="7807375" y="10976999"/>
            <a:ext cx="3533775" cy="3234533"/>
          </a:xfrm>
          <a:custGeom>
            <a:avLst/>
            <a:gdLst>
              <a:gd name="connsiteX0" fmla="*/ 3533775 w 3533775"/>
              <a:gd name="connsiteY0" fmla="*/ 0 h 3234533"/>
              <a:gd name="connsiteX1" fmla="*/ 3533775 w 3533775"/>
              <a:gd name="connsiteY1" fmla="*/ 3234533 h 3234533"/>
              <a:gd name="connsiteX2" fmla="*/ 0 w 3533775"/>
              <a:gd name="connsiteY2" fmla="*/ 2830362 h 3234533"/>
              <a:gd name="connsiteX3" fmla="*/ 0 w 3533775"/>
              <a:gd name="connsiteY3" fmla="*/ 0 h 32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3234533">
                <a:moveTo>
                  <a:pt x="3533775" y="0"/>
                </a:moveTo>
                <a:lnTo>
                  <a:pt x="3533775" y="3234533"/>
                </a:lnTo>
                <a:lnTo>
                  <a:pt x="0" y="2830362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30" name="그림 729">
            <a:extLst>
              <a:ext uri="{FF2B5EF4-FFF2-40B4-BE49-F238E27FC236}">
                <a16:creationId xmlns:a16="http://schemas.microsoft.com/office/drawing/2014/main" id="{385686EE-5DF0-471A-BF2E-7AA0F736EE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550" b="27082"/>
          <a:stretch/>
        </p:blipFill>
        <p:spPr>
          <a:xfrm rot="17022712">
            <a:off x="1544324" y="10865056"/>
            <a:ext cx="2337262" cy="5000758"/>
          </a:xfrm>
          <a:custGeom>
            <a:avLst/>
            <a:gdLst>
              <a:gd name="connsiteX0" fmla="*/ 2337262 w 2337262"/>
              <a:gd name="connsiteY0" fmla="*/ 0 h 5000758"/>
              <a:gd name="connsiteX1" fmla="*/ 2337262 w 2337262"/>
              <a:gd name="connsiteY1" fmla="*/ 5000758 h 5000758"/>
              <a:gd name="connsiteX2" fmla="*/ 1119541 w 2337262"/>
              <a:gd name="connsiteY2" fmla="*/ 5000758 h 5000758"/>
              <a:gd name="connsiteX3" fmla="*/ 0 w 2337262"/>
              <a:gd name="connsiteY3" fmla="*/ 412345 h 5000758"/>
              <a:gd name="connsiteX4" fmla="*/ 0 w 2337262"/>
              <a:gd name="connsiteY4" fmla="*/ 0 h 500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262" h="5000758">
                <a:moveTo>
                  <a:pt x="2337262" y="0"/>
                </a:moveTo>
                <a:lnTo>
                  <a:pt x="2337262" y="5000758"/>
                </a:lnTo>
                <a:lnTo>
                  <a:pt x="1119541" y="5000758"/>
                </a:lnTo>
                <a:lnTo>
                  <a:pt x="0" y="41234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31" name="그림 730">
            <a:extLst>
              <a:ext uri="{FF2B5EF4-FFF2-40B4-BE49-F238E27FC236}">
                <a16:creationId xmlns:a16="http://schemas.microsoft.com/office/drawing/2014/main" id="{FE7509A4-8B44-4580-B2B0-856C8CB5AE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5775" b="60269"/>
          <a:stretch/>
        </p:blipFill>
        <p:spPr>
          <a:xfrm>
            <a:off x="-11949" y="11290014"/>
            <a:ext cx="3475988" cy="27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4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0.06797 -0.12083 " pathEditMode="relative" rAng="0" ptsTypes="AA">
                                      <p:cBhvr>
                                        <p:cTn id="36" dur="700" spd="-100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60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75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30"/>
                            </p:stCondLst>
                            <p:childTnLst>
                              <p:par>
                                <p:cTn id="4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8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2539 -0.04537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22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6" dur="7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35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60"/>
                            </p:stCondLst>
                            <p:childTnLst>
                              <p:par>
                                <p:cTn id="6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31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6" presetClass="path" presetSubtype="0" accel="50000" decel="2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81481E-6 L 0.04037 -0.07176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58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74" dur="75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35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2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90"/>
                            </p:stCondLst>
                            <p:childTnLst>
                              <p:par>
                                <p:cTn id="8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84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path" presetSubtype="0" accel="50000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6797 -0.1208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604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92" dur="75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3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2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20"/>
                            </p:stCondLst>
                            <p:childTnLst>
                              <p:par>
                                <p:cTn id="10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 animBg="1"/>
      <p:bldP spid="576" grpId="1" animBg="1"/>
      <p:bldP spid="576" grpId="2" animBg="1"/>
      <p:bldP spid="576" grpId="3" animBg="1"/>
      <p:bldP spid="578" grpId="0" animBg="1"/>
      <p:bldP spid="578" grpId="1" animBg="1"/>
      <p:bldP spid="578" grpId="2" animBg="1"/>
      <p:bldP spid="578" grpId="3" animBg="1"/>
      <p:bldP spid="580" grpId="0" animBg="1"/>
      <p:bldP spid="580" grpId="1" animBg="1"/>
      <p:bldP spid="580" grpId="2" animBg="1"/>
      <p:bldP spid="580" grpId="3" animBg="1"/>
      <p:bldP spid="29" grpId="0"/>
      <p:bldP spid="587" grpId="0" animBg="1"/>
      <p:bldP spid="587" grpId="1" animBg="1"/>
      <p:bldP spid="587" grpId="2" animBg="1"/>
      <p:bldP spid="587" grpId="3" animBg="1"/>
      <p:bldP spid="37" grpId="0"/>
      <p:bldP spid="589" grpId="0"/>
      <p:bldP spid="590" grpId="0"/>
      <p:bldP spid="591" grpId="0"/>
      <p:bldP spid="5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!!그룹 24">
            <a:extLst>
              <a:ext uri="{FF2B5EF4-FFF2-40B4-BE49-F238E27FC236}">
                <a16:creationId xmlns:a16="http://schemas.microsoft.com/office/drawing/2014/main" id="{F4C380A2-FED5-4B8F-A975-A60D962BE2A7}"/>
              </a:ext>
            </a:extLst>
          </p:cNvPr>
          <p:cNvGrpSpPr/>
          <p:nvPr/>
        </p:nvGrpSpPr>
        <p:grpSpPr>
          <a:xfrm>
            <a:off x="-11947" y="-6822675"/>
            <a:ext cx="12212339" cy="13680675"/>
            <a:chOff x="-11947" y="-6822675"/>
            <a:chExt cx="12212339" cy="13680675"/>
          </a:xfrm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9F37BE9-AF9F-4D3A-B7EC-199A4339ADDC}"/>
                </a:ext>
              </a:extLst>
            </p:cNvPr>
            <p:cNvSpPr/>
            <p:nvPr/>
          </p:nvSpPr>
          <p:spPr>
            <a:xfrm>
              <a:off x="-11947" y="-6822675"/>
              <a:ext cx="12212339" cy="13680675"/>
            </a:xfrm>
            <a:custGeom>
              <a:avLst/>
              <a:gdLst>
                <a:gd name="connsiteX0" fmla="*/ 0 w 12212339"/>
                <a:gd name="connsiteY0" fmla="*/ 0 h 13680675"/>
                <a:gd name="connsiteX1" fmla="*/ 12212339 w 12212339"/>
                <a:gd name="connsiteY1" fmla="*/ 0 h 13680675"/>
                <a:gd name="connsiteX2" fmla="*/ 12212339 w 12212339"/>
                <a:gd name="connsiteY2" fmla="*/ 6822675 h 13680675"/>
                <a:gd name="connsiteX3" fmla="*/ 12212339 w 12212339"/>
                <a:gd name="connsiteY3" fmla="*/ 6858000 h 13680675"/>
                <a:gd name="connsiteX4" fmla="*/ 12212339 w 12212339"/>
                <a:gd name="connsiteY4" fmla="*/ 13680675 h 13680675"/>
                <a:gd name="connsiteX5" fmla="*/ 0 w 12212339"/>
                <a:gd name="connsiteY5" fmla="*/ 13680675 h 13680675"/>
                <a:gd name="connsiteX6" fmla="*/ 0 w 12212339"/>
                <a:gd name="connsiteY6" fmla="*/ 6858000 h 13680675"/>
                <a:gd name="connsiteX7" fmla="*/ 0 w 12212339"/>
                <a:gd name="connsiteY7" fmla="*/ 6822675 h 1368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2339" h="13680675">
                  <a:moveTo>
                    <a:pt x="0" y="0"/>
                  </a:moveTo>
                  <a:lnTo>
                    <a:pt x="12212339" y="0"/>
                  </a:lnTo>
                  <a:lnTo>
                    <a:pt x="12212339" y="6822675"/>
                  </a:lnTo>
                  <a:lnTo>
                    <a:pt x="12212339" y="6858000"/>
                  </a:lnTo>
                  <a:lnTo>
                    <a:pt x="12212339" y="13680675"/>
                  </a:lnTo>
                  <a:lnTo>
                    <a:pt x="0" y="13680675"/>
                  </a:lnTo>
                  <a:lnTo>
                    <a:pt x="0" y="6858000"/>
                  </a:lnTo>
                  <a:lnTo>
                    <a:pt x="0" y="6822675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22000">
                  <a:srgbClr val="000010"/>
                </a:gs>
                <a:gs pos="58000">
                  <a:srgbClr val="088BF8"/>
                </a:gs>
                <a:gs pos="100000">
                  <a:srgbClr val="91BCE3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tabLst>
                  <a:tab pos="11654843" algn="l"/>
                </a:tabLst>
              </a:pPr>
              <a:endParaRPr lang="ko-KR" altLang="en-US" sz="1351" dirty="0"/>
            </a:p>
          </p:txBody>
        </p:sp>
        <p:grpSp>
          <p:nvGrpSpPr>
            <p:cNvPr id="195" name="그룹 194" hidden="1">
              <a:extLst>
                <a:ext uri="{FF2B5EF4-FFF2-40B4-BE49-F238E27FC236}">
                  <a16:creationId xmlns:a16="http://schemas.microsoft.com/office/drawing/2014/main" id="{382027A2-CF9F-4BBA-83C6-03EB927349FF}"/>
                </a:ext>
              </a:extLst>
            </p:cNvPr>
            <p:cNvGrpSpPr/>
            <p:nvPr/>
          </p:nvGrpSpPr>
          <p:grpSpPr>
            <a:xfrm>
              <a:off x="409268" y="-6580107"/>
              <a:ext cx="11533379" cy="9804762"/>
              <a:chOff x="409268" y="-6580107"/>
              <a:chExt cx="11533379" cy="9804762"/>
            </a:xfrm>
          </p:grpSpPr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587EAA86-E2BF-4CD5-92D0-41E388B4DF3D}"/>
                  </a:ext>
                </a:extLst>
              </p:cNvPr>
              <p:cNvSpPr/>
              <p:nvPr/>
            </p:nvSpPr>
            <p:spPr>
              <a:xfrm flipV="1">
                <a:off x="6716850" y="693326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8D7DBF18-9C09-4CC4-A71D-D983D9371D3B}"/>
                  </a:ext>
                </a:extLst>
              </p:cNvPr>
              <p:cNvSpPr/>
              <p:nvPr/>
            </p:nvSpPr>
            <p:spPr>
              <a:xfrm flipV="1">
                <a:off x="9232565" y="29360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3230256F-C9EA-47E3-A6D0-721C0D399217}"/>
                  </a:ext>
                </a:extLst>
              </p:cNvPr>
              <p:cNvSpPr/>
              <p:nvPr/>
            </p:nvSpPr>
            <p:spPr>
              <a:xfrm flipV="1">
                <a:off x="11437986" y="1063833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DB37157-EBC8-4B8D-9A07-9A727B1485FF}"/>
                  </a:ext>
                </a:extLst>
              </p:cNvPr>
              <p:cNvSpPr/>
              <p:nvPr/>
            </p:nvSpPr>
            <p:spPr>
              <a:xfrm flipV="1">
                <a:off x="11199775" y="304920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9D574D9A-E304-4786-B0CD-E7CA1130096B}"/>
                  </a:ext>
                </a:extLst>
              </p:cNvPr>
              <p:cNvSpPr/>
              <p:nvPr/>
            </p:nvSpPr>
            <p:spPr>
              <a:xfrm rot="900000">
                <a:off x="10062414" y="82311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4D65F8CE-B79C-4C0B-AEDB-39FECAE03D0E}"/>
                  </a:ext>
                </a:extLst>
              </p:cNvPr>
              <p:cNvSpPr/>
              <p:nvPr/>
            </p:nvSpPr>
            <p:spPr>
              <a:xfrm rot="17687043">
                <a:off x="5325743" y="1569651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F12B2495-3456-4E14-8B72-8D10F4257B9C}"/>
                  </a:ext>
                </a:extLst>
              </p:cNvPr>
              <p:cNvSpPr/>
              <p:nvPr/>
            </p:nvSpPr>
            <p:spPr>
              <a:xfrm rot="19663739">
                <a:off x="7601476" y="15733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E98AFFBB-F6CD-42D5-A488-A8E6440D46E2}"/>
                  </a:ext>
                </a:extLst>
              </p:cNvPr>
              <p:cNvSpPr/>
              <p:nvPr/>
            </p:nvSpPr>
            <p:spPr>
              <a:xfrm rot="17835067">
                <a:off x="11838628" y="1394314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067E89D9-83F2-40F7-9780-31013BBA4346}"/>
                  </a:ext>
                </a:extLst>
              </p:cNvPr>
              <p:cNvSpPr/>
              <p:nvPr/>
            </p:nvSpPr>
            <p:spPr>
              <a:xfrm rot="18900000">
                <a:off x="11423283" y="7372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B932364-CBD2-4116-896D-F49D1C2DB186}"/>
                  </a:ext>
                </a:extLst>
              </p:cNvPr>
              <p:cNvSpPr/>
              <p:nvPr/>
            </p:nvSpPr>
            <p:spPr>
              <a:xfrm rot="19663739">
                <a:off x="2257039" y="270509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1014C6C-6F0D-4E16-B9DC-C879E8F9E549}"/>
                  </a:ext>
                </a:extLst>
              </p:cNvPr>
              <p:cNvSpPr/>
              <p:nvPr/>
            </p:nvSpPr>
            <p:spPr>
              <a:xfrm rot="19663739">
                <a:off x="409268" y="43272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69D3FEBB-BE8D-4310-B4EC-B30D7291EA6B}"/>
                  </a:ext>
                </a:extLst>
              </p:cNvPr>
              <p:cNvSpPr/>
              <p:nvPr/>
            </p:nvSpPr>
            <p:spPr>
              <a:xfrm rot="17835067">
                <a:off x="6386351" y="2162688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B9DE4989-7E5C-4F79-AFA1-3FF3AE81552E}"/>
                  </a:ext>
                </a:extLst>
              </p:cNvPr>
              <p:cNvSpPr/>
              <p:nvPr/>
            </p:nvSpPr>
            <p:spPr>
              <a:xfrm rot="900000">
                <a:off x="2440648" y="21865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1D5E674F-88FE-4722-9A58-09E7B4596A36}"/>
                  </a:ext>
                </a:extLst>
              </p:cNvPr>
              <p:cNvSpPr/>
              <p:nvPr/>
            </p:nvSpPr>
            <p:spPr>
              <a:xfrm rot="900000">
                <a:off x="7298999" y="156897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C70274C8-43D3-4109-B520-04287D7D1BCB}"/>
                  </a:ext>
                </a:extLst>
              </p:cNvPr>
              <p:cNvSpPr/>
              <p:nvPr/>
            </p:nvSpPr>
            <p:spPr>
              <a:xfrm rot="900000">
                <a:off x="8866185" y="1507320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/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11" name="순서도: 연결자 210">
                <a:extLst>
                  <a:ext uri="{FF2B5EF4-FFF2-40B4-BE49-F238E27FC236}">
                    <a16:creationId xmlns:a16="http://schemas.microsoft.com/office/drawing/2014/main" id="{9CAE79C0-B869-465F-9AEB-935DC0F11BC1}"/>
                  </a:ext>
                </a:extLst>
              </p:cNvPr>
              <p:cNvSpPr/>
              <p:nvPr/>
            </p:nvSpPr>
            <p:spPr>
              <a:xfrm>
                <a:off x="8368134" y="1040973"/>
                <a:ext cx="45719" cy="45719"/>
              </a:xfrm>
              <a:prstGeom prst="flowChartConnector">
                <a:avLst/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2337064F-F557-4BD1-8D62-CE08584C9B39}"/>
                  </a:ext>
                </a:extLst>
              </p:cNvPr>
              <p:cNvSpPr/>
              <p:nvPr/>
            </p:nvSpPr>
            <p:spPr>
              <a:xfrm rot="900000">
                <a:off x="5073727" y="3091665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12E1AD52-6262-435C-BC9C-3401A71C6BC1}"/>
                  </a:ext>
                </a:extLst>
              </p:cNvPr>
              <p:cNvSpPr/>
              <p:nvPr/>
            </p:nvSpPr>
            <p:spPr>
              <a:xfrm rot="20658315" flipV="1">
                <a:off x="9443476" y="2192217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865A864F-73C7-4118-B58C-67E3ECAB7F28}"/>
                  </a:ext>
                </a:extLst>
              </p:cNvPr>
              <p:cNvSpPr/>
              <p:nvPr/>
            </p:nvSpPr>
            <p:spPr>
              <a:xfrm rot="19663739">
                <a:off x="11144378" y="27050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8F9D2C0B-2468-42BC-B940-BFCD9EA93CF1}"/>
                  </a:ext>
                </a:extLst>
              </p:cNvPr>
              <p:cNvCxnSpPr/>
              <p:nvPr/>
            </p:nvCxnSpPr>
            <p:spPr>
              <a:xfrm flipH="1">
                <a:off x="8986079" y="751897"/>
                <a:ext cx="724505" cy="724505"/>
              </a:xfrm>
              <a:prstGeom prst="line">
                <a:avLst/>
              </a:prstGeom>
              <a:ln w="3175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7A6965D6-73D1-47E3-9086-76E395560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4520" y="2820202"/>
                <a:ext cx="297968" cy="297969"/>
              </a:xfrm>
              <a:prstGeom prst="line">
                <a:avLst/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E832068E-4407-4172-9CBE-8D75265C5413}"/>
                  </a:ext>
                </a:extLst>
              </p:cNvPr>
              <p:cNvSpPr/>
              <p:nvPr/>
            </p:nvSpPr>
            <p:spPr>
              <a:xfrm rot="19663739">
                <a:off x="2626910" y="31394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F8143197-3D22-4FA2-8414-AC79C81CE8AD}"/>
                  </a:ext>
                </a:extLst>
              </p:cNvPr>
              <p:cNvSpPr/>
              <p:nvPr/>
            </p:nvSpPr>
            <p:spPr>
              <a:xfrm rot="19663739">
                <a:off x="1723797" y="150087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7CF131FA-54D3-4607-96FD-355AC518EB8E}"/>
                  </a:ext>
                </a:extLst>
              </p:cNvPr>
              <p:cNvSpPr/>
              <p:nvPr/>
            </p:nvSpPr>
            <p:spPr>
              <a:xfrm rot="19663739">
                <a:off x="786902" y="23227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88BD368F-B2A2-439E-8851-F556BADBC050}"/>
                  </a:ext>
                </a:extLst>
              </p:cNvPr>
              <p:cNvSpPr/>
              <p:nvPr/>
            </p:nvSpPr>
            <p:spPr>
              <a:xfrm rot="19663739">
                <a:off x="4763945" y="124839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A0212451-CF6C-4AD9-8DDA-A49CC7AAFED7}"/>
                  </a:ext>
                </a:extLst>
              </p:cNvPr>
              <p:cNvSpPr/>
              <p:nvPr/>
            </p:nvSpPr>
            <p:spPr>
              <a:xfrm flipV="1">
                <a:off x="9124723" y="-277599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95634768-6A83-4FA9-B1AC-5245A4AB1C41}"/>
                  </a:ext>
                </a:extLst>
              </p:cNvPr>
              <p:cNvSpPr/>
              <p:nvPr/>
            </p:nvSpPr>
            <p:spPr>
              <a:xfrm flipV="1">
                <a:off x="11330144" y="-2005766"/>
                <a:ext cx="45719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CC502BDF-B78C-4795-A064-FAFBE5A5C003}"/>
                  </a:ext>
                </a:extLst>
              </p:cNvPr>
              <p:cNvSpPr/>
              <p:nvPr/>
            </p:nvSpPr>
            <p:spPr>
              <a:xfrm flipV="1">
                <a:off x="10116484" y="-1595950"/>
                <a:ext cx="45719" cy="457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F1429A4E-54BE-4B15-91E1-B3D8FF16BA16}"/>
                  </a:ext>
                </a:extLst>
              </p:cNvPr>
              <p:cNvSpPr/>
              <p:nvPr/>
            </p:nvSpPr>
            <p:spPr>
              <a:xfrm rot="17687043">
                <a:off x="5217901" y="-1499948"/>
                <a:ext cx="64119" cy="65111"/>
              </a:xfrm>
              <a:custGeom>
                <a:avLst/>
                <a:gdLst>
                  <a:gd name="connsiteX0" fmla="*/ 36669 w 98498"/>
                  <a:gd name="connsiteY0" fmla="*/ -124 h 100022"/>
                  <a:gd name="connsiteX1" fmla="*/ 51720 w 98498"/>
                  <a:gd name="connsiteY1" fmla="*/ 46249 h 100022"/>
                  <a:gd name="connsiteX2" fmla="*/ 98570 w 98498"/>
                  <a:gd name="connsiteY2" fmla="*/ 37565 h 100022"/>
                  <a:gd name="connsiteX3" fmla="*/ 52930 w 98498"/>
                  <a:gd name="connsiteY3" fmla="*/ 52957 h 100022"/>
                  <a:gd name="connsiteX4" fmla="*/ 62090 w 98498"/>
                  <a:gd name="connsiteY4" fmla="*/ 99898 h 100022"/>
                  <a:gd name="connsiteX5" fmla="*/ 47104 w 98498"/>
                  <a:gd name="connsiteY5" fmla="*/ 54309 h 100022"/>
                  <a:gd name="connsiteX6" fmla="*/ 72 w 98498"/>
                  <a:gd name="connsiteY6" fmla="*/ 63328 h 100022"/>
                  <a:gd name="connsiteX7" fmla="*/ 45321 w 98498"/>
                  <a:gd name="connsiteY7" fmla="*/ 48249 h 10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98" h="100022">
                    <a:moveTo>
                      <a:pt x="36669" y="-124"/>
                    </a:moveTo>
                    <a:lnTo>
                      <a:pt x="51720" y="46249"/>
                    </a:lnTo>
                    <a:lnTo>
                      <a:pt x="98570" y="37565"/>
                    </a:lnTo>
                    <a:lnTo>
                      <a:pt x="52930" y="52957"/>
                    </a:lnTo>
                    <a:lnTo>
                      <a:pt x="62090" y="99898"/>
                    </a:lnTo>
                    <a:lnTo>
                      <a:pt x="47104" y="54309"/>
                    </a:lnTo>
                    <a:lnTo>
                      <a:pt x="72" y="63328"/>
                    </a:lnTo>
                    <a:lnTo>
                      <a:pt x="45321" y="4824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0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039BDA72-98D0-494E-8927-4F9724149415}"/>
                  </a:ext>
                </a:extLst>
              </p:cNvPr>
              <p:cNvSpPr/>
              <p:nvPr/>
            </p:nvSpPr>
            <p:spPr>
              <a:xfrm rot="17835067">
                <a:off x="11730786" y="-1675285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AAE09419-540E-4EB4-AD11-669A39923895}"/>
                  </a:ext>
                </a:extLst>
              </p:cNvPr>
              <p:cNvSpPr/>
              <p:nvPr/>
            </p:nvSpPr>
            <p:spPr>
              <a:xfrm rot="18900000">
                <a:off x="11315441" y="-299587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C27CBBFB-DF37-4036-A93D-C71A74A9F66F}"/>
                  </a:ext>
                </a:extLst>
              </p:cNvPr>
              <p:cNvSpPr/>
              <p:nvPr/>
            </p:nvSpPr>
            <p:spPr>
              <a:xfrm rot="19663739">
                <a:off x="2149197" y="-36450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433D75DC-4759-4941-8DDE-2E1105C367F7}"/>
                  </a:ext>
                </a:extLst>
              </p:cNvPr>
              <p:cNvSpPr/>
              <p:nvPr/>
            </p:nvSpPr>
            <p:spPr>
              <a:xfrm rot="19663739">
                <a:off x="743755" y="-594116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3050B0C5-2A18-4544-AFA2-CE893279A037}"/>
                  </a:ext>
                </a:extLst>
              </p:cNvPr>
              <p:cNvSpPr/>
              <p:nvPr/>
            </p:nvSpPr>
            <p:spPr>
              <a:xfrm rot="17835067">
                <a:off x="7202378" y="-2762009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FF59C380-593A-446D-B97C-8876D987238C}"/>
                  </a:ext>
                </a:extLst>
              </p:cNvPr>
              <p:cNvSpPr/>
              <p:nvPr/>
            </p:nvSpPr>
            <p:spPr>
              <a:xfrm rot="900000">
                <a:off x="3536295" y="-146989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A3F164AB-8FFA-4E66-964C-7DE2B3113D87}"/>
                  </a:ext>
                </a:extLst>
              </p:cNvPr>
              <p:cNvSpPr/>
              <p:nvPr/>
            </p:nvSpPr>
            <p:spPr>
              <a:xfrm rot="900000">
                <a:off x="9280509" y="-4517107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AB1EE25C-7151-4BFF-84FA-34CF6FB73BF2}"/>
                  </a:ext>
                </a:extLst>
              </p:cNvPr>
              <p:cNvSpPr/>
              <p:nvPr/>
            </p:nvSpPr>
            <p:spPr>
              <a:xfrm rot="900000">
                <a:off x="4965885" y="22066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731B44F9-7E63-4CE6-B822-83B21817D93C}"/>
                  </a:ext>
                </a:extLst>
              </p:cNvPr>
              <p:cNvSpPr/>
              <p:nvPr/>
            </p:nvSpPr>
            <p:spPr>
              <a:xfrm rot="20658315" flipV="1">
                <a:off x="9335634" y="-877382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AD76AFFF-7A46-44FD-A5EF-513BD4ED8DC1}"/>
                  </a:ext>
                </a:extLst>
              </p:cNvPr>
              <p:cNvSpPr/>
              <p:nvPr/>
            </p:nvSpPr>
            <p:spPr>
              <a:xfrm rot="19663739">
                <a:off x="11036536" y="-3645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AAEE8065-6952-4EAD-8C94-73A68707A61E}"/>
                  </a:ext>
                </a:extLst>
              </p:cNvPr>
              <p:cNvSpPr/>
              <p:nvPr/>
            </p:nvSpPr>
            <p:spPr>
              <a:xfrm rot="19663739">
                <a:off x="2321602" y="-80673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6" name="타원 235">
                <a:extLst>
                  <a:ext uri="{FF2B5EF4-FFF2-40B4-BE49-F238E27FC236}">
                    <a16:creationId xmlns:a16="http://schemas.microsoft.com/office/drawing/2014/main" id="{2CCCA925-C55D-45A8-A4DC-1B4040AD1DFD}"/>
                  </a:ext>
                </a:extLst>
              </p:cNvPr>
              <p:cNvSpPr/>
              <p:nvPr/>
            </p:nvSpPr>
            <p:spPr>
              <a:xfrm rot="20658315" flipV="1">
                <a:off x="971118" y="-181589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8E7A7AF6-5072-457B-98E2-258B44665691}"/>
                  </a:ext>
                </a:extLst>
              </p:cNvPr>
              <p:cNvSpPr/>
              <p:nvPr/>
            </p:nvSpPr>
            <p:spPr>
              <a:xfrm rot="19663739">
                <a:off x="1615955" y="-156872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0C7BBE30-0366-4A12-8B29-5FC91294DB58}"/>
                  </a:ext>
                </a:extLst>
              </p:cNvPr>
              <p:cNvSpPr/>
              <p:nvPr/>
            </p:nvSpPr>
            <p:spPr>
              <a:xfrm rot="19663739">
                <a:off x="679060" y="-74683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E2D1353B-1D68-4543-8EF4-6C99E661CF2C}"/>
                  </a:ext>
                </a:extLst>
              </p:cNvPr>
              <p:cNvSpPr/>
              <p:nvPr/>
            </p:nvSpPr>
            <p:spPr>
              <a:xfrm rot="19663739">
                <a:off x="4656103" y="-182120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DC2F31E6-608B-4106-9354-5CF9AF5687A6}"/>
                  </a:ext>
                </a:extLst>
              </p:cNvPr>
              <p:cNvSpPr/>
              <p:nvPr/>
            </p:nvSpPr>
            <p:spPr>
              <a:xfrm rot="19663739">
                <a:off x="1158348" y="-648719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1" name="자유형: 도형 240">
                <a:extLst>
                  <a:ext uri="{FF2B5EF4-FFF2-40B4-BE49-F238E27FC236}">
                    <a16:creationId xmlns:a16="http://schemas.microsoft.com/office/drawing/2014/main" id="{30931AA9-BE26-4E38-A85B-3A2DC6A294C4}"/>
                  </a:ext>
                </a:extLst>
              </p:cNvPr>
              <p:cNvSpPr/>
              <p:nvPr/>
            </p:nvSpPr>
            <p:spPr>
              <a:xfrm rot="19663739">
                <a:off x="3816694" y="-2309308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2" name="자유형: 도형 241">
                <a:extLst>
                  <a:ext uri="{FF2B5EF4-FFF2-40B4-BE49-F238E27FC236}">
                    <a16:creationId xmlns:a16="http://schemas.microsoft.com/office/drawing/2014/main" id="{9CCF954A-6649-48D5-9FE3-8ACD9FAE5368}"/>
                  </a:ext>
                </a:extLst>
              </p:cNvPr>
              <p:cNvSpPr/>
              <p:nvPr/>
            </p:nvSpPr>
            <p:spPr>
              <a:xfrm rot="19663739">
                <a:off x="2380260" y="-22871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3" name="자유형: 도형 242">
                <a:extLst>
                  <a:ext uri="{FF2B5EF4-FFF2-40B4-BE49-F238E27FC236}">
                    <a16:creationId xmlns:a16="http://schemas.microsoft.com/office/drawing/2014/main" id="{5B72FFE7-DD14-476B-BFA7-3DACE1A8605F}"/>
                  </a:ext>
                </a:extLst>
              </p:cNvPr>
              <p:cNvSpPr/>
              <p:nvPr/>
            </p:nvSpPr>
            <p:spPr>
              <a:xfrm rot="900000">
                <a:off x="9440320" y="-2213011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7A6D1FAE-43C3-4052-9643-07073DBFD99B}"/>
                  </a:ext>
                </a:extLst>
              </p:cNvPr>
              <p:cNvSpPr/>
              <p:nvPr/>
            </p:nvSpPr>
            <p:spPr>
              <a:xfrm rot="20658315" flipV="1">
                <a:off x="11423677" y="-6087597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45" name="자유형: 도형 244">
                <a:extLst>
                  <a:ext uri="{FF2B5EF4-FFF2-40B4-BE49-F238E27FC236}">
                    <a16:creationId xmlns:a16="http://schemas.microsoft.com/office/drawing/2014/main" id="{73349E9E-976F-4E09-B069-E3813AF0C8C3}"/>
                  </a:ext>
                </a:extLst>
              </p:cNvPr>
              <p:cNvSpPr/>
              <p:nvPr/>
            </p:nvSpPr>
            <p:spPr>
              <a:xfrm rot="19663739">
                <a:off x="7519980" y="-231184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472949FF-2E25-4C65-A6FE-D937F2237EF8}"/>
                  </a:ext>
                </a:extLst>
              </p:cNvPr>
              <p:cNvSpPr/>
              <p:nvPr/>
            </p:nvSpPr>
            <p:spPr>
              <a:xfrm rot="19663739">
                <a:off x="10560128" y="-256431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43972595-C3AA-445F-8631-A9F877000A6F}"/>
                  </a:ext>
                </a:extLst>
              </p:cNvPr>
              <p:cNvSpPr/>
              <p:nvPr/>
            </p:nvSpPr>
            <p:spPr>
              <a:xfrm rot="19663739">
                <a:off x="7070093" y="-3736229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0DA24739-7BD0-4E26-AA75-D70BB6D8E799}"/>
                  </a:ext>
                </a:extLst>
              </p:cNvPr>
              <p:cNvSpPr/>
              <p:nvPr/>
            </p:nvSpPr>
            <p:spPr>
              <a:xfrm rot="19663739">
                <a:off x="9720719" y="-305242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5D22DF14-697B-4335-8D36-D01D9814C96A}"/>
                  </a:ext>
                </a:extLst>
              </p:cNvPr>
              <p:cNvSpPr/>
              <p:nvPr/>
            </p:nvSpPr>
            <p:spPr>
              <a:xfrm rot="19663739">
                <a:off x="8284285" y="-3030263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325A2F0A-EEF5-467A-9531-8A726D4AA9C9}"/>
                  </a:ext>
                </a:extLst>
              </p:cNvPr>
              <p:cNvSpPr/>
              <p:nvPr/>
            </p:nvSpPr>
            <p:spPr>
              <a:xfrm flipV="1">
                <a:off x="1617610" y="-3669810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71260B76-7E61-4B6F-B67E-B3BE035B8A5A}"/>
                  </a:ext>
                </a:extLst>
              </p:cNvPr>
              <p:cNvSpPr/>
              <p:nvPr/>
            </p:nvSpPr>
            <p:spPr>
              <a:xfrm flipV="1">
                <a:off x="1282668" y="-4434634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52" name="타원 251">
                <a:extLst>
                  <a:ext uri="{FF2B5EF4-FFF2-40B4-BE49-F238E27FC236}">
                    <a16:creationId xmlns:a16="http://schemas.microsoft.com/office/drawing/2014/main" id="{2FBFAC5A-FD2A-48CF-ABF7-5C54BF35BD89}"/>
                  </a:ext>
                </a:extLst>
              </p:cNvPr>
              <p:cNvSpPr/>
              <p:nvPr/>
            </p:nvSpPr>
            <p:spPr>
              <a:xfrm rot="20658315" flipV="1">
                <a:off x="1720679" y="-4840801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5130E440-0FAA-453B-8768-B197E6B9E764}"/>
                  </a:ext>
                </a:extLst>
              </p:cNvPr>
              <p:cNvSpPr/>
              <p:nvPr/>
            </p:nvSpPr>
            <p:spPr>
              <a:xfrm rot="19663739">
                <a:off x="3421581" y="-432792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2A50064E-FA6E-4483-B997-0A45AEF08E87}"/>
                  </a:ext>
                </a:extLst>
              </p:cNvPr>
              <p:cNvSpPr/>
              <p:nvPr/>
            </p:nvSpPr>
            <p:spPr>
              <a:xfrm flipV="1">
                <a:off x="3540359" y="-5975761"/>
                <a:ext cx="45719" cy="45719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43810568-8C33-4490-B76A-686A8DAA9A93}"/>
                  </a:ext>
                </a:extLst>
              </p:cNvPr>
              <p:cNvSpPr/>
              <p:nvPr/>
            </p:nvSpPr>
            <p:spPr>
              <a:xfrm rot="900000">
                <a:off x="4320204" y="-5918858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2EFA2DCC-014F-4819-84C0-08D4269BCFA8}"/>
                  </a:ext>
                </a:extLst>
              </p:cNvPr>
              <p:cNvSpPr/>
              <p:nvPr/>
            </p:nvSpPr>
            <p:spPr>
              <a:xfrm rot="17835067">
                <a:off x="6146422" y="-4875056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B254B7E6-51E1-4E55-8653-3EFACF13456D}"/>
                  </a:ext>
                </a:extLst>
              </p:cNvPr>
              <p:cNvSpPr/>
              <p:nvPr/>
            </p:nvSpPr>
            <p:spPr>
              <a:xfrm rot="18900000">
                <a:off x="5731077" y="-61956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F4C7CAC1-89A1-4095-A9FD-9A97D8B4CD57}"/>
                  </a:ext>
                </a:extLst>
              </p:cNvPr>
              <p:cNvSpPr/>
              <p:nvPr/>
            </p:nvSpPr>
            <p:spPr>
              <a:xfrm rot="900000">
                <a:off x="3855956" y="-5412782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B5E510B2-3829-45DD-B5EA-A8CE8780C9DB}"/>
                  </a:ext>
                </a:extLst>
              </p:cNvPr>
              <p:cNvSpPr/>
              <p:nvPr/>
            </p:nvSpPr>
            <p:spPr>
              <a:xfrm rot="19663739">
                <a:off x="4975764" y="-576408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B8601633-8F47-4BDB-9DB9-544799865281}"/>
                  </a:ext>
                </a:extLst>
              </p:cNvPr>
              <p:cNvSpPr/>
              <p:nvPr/>
            </p:nvSpPr>
            <p:spPr>
              <a:xfrm rot="19663739">
                <a:off x="4136355" y="-625219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0C627758-FE43-4FCC-948D-625CEEAEF03B}"/>
                  </a:ext>
                </a:extLst>
              </p:cNvPr>
              <p:cNvSpPr/>
              <p:nvPr/>
            </p:nvSpPr>
            <p:spPr>
              <a:xfrm rot="17835067">
                <a:off x="5767681" y="-2932052"/>
                <a:ext cx="103260" cy="104779"/>
              </a:xfrm>
              <a:custGeom>
                <a:avLst/>
                <a:gdLst>
                  <a:gd name="connsiteX0" fmla="*/ 38439 w 103260"/>
                  <a:gd name="connsiteY0" fmla="*/ -115 h 104779"/>
                  <a:gd name="connsiteX1" fmla="*/ 54218 w 103260"/>
                  <a:gd name="connsiteY1" fmla="*/ 48464 h 104779"/>
                  <a:gd name="connsiteX2" fmla="*/ 103333 w 103260"/>
                  <a:gd name="connsiteY2" fmla="*/ 39366 h 104779"/>
                  <a:gd name="connsiteX3" fmla="*/ 55487 w 103260"/>
                  <a:gd name="connsiteY3" fmla="*/ 55491 h 104779"/>
                  <a:gd name="connsiteX4" fmla="*/ 65090 w 103260"/>
                  <a:gd name="connsiteY4" fmla="*/ 104664 h 104779"/>
                  <a:gd name="connsiteX5" fmla="*/ 49379 w 103260"/>
                  <a:gd name="connsiteY5" fmla="*/ 56907 h 104779"/>
                  <a:gd name="connsiteX6" fmla="*/ 73 w 103260"/>
                  <a:gd name="connsiteY6" fmla="*/ 66355 h 104779"/>
                  <a:gd name="connsiteX7" fmla="*/ 47510 w 103260"/>
                  <a:gd name="connsiteY7" fmla="*/ 50559 h 1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60" h="104779">
                    <a:moveTo>
                      <a:pt x="38439" y="-115"/>
                    </a:moveTo>
                    <a:lnTo>
                      <a:pt x="54218" y="48464"/>
                    </a:lnTo>
                    <a:lnTo>
                      <a:pt x="103333" y="39366"/>
                    </a:lnTo>
                    <a:lnTo>
                      <a:pt x="55487" y="55491"/>
                    </a:lnTo>
                    <a:lnTo>
                      <a:pt x="65090" y="104664"/>
                    </a:lnTo>
                    <a:lnTo>
                      <a:pt x="49379" y="56907"/>
                    </a:lnTo>
                    <a:lnTo>
                      <a:pt x="73" y="66355"/>
                    </a:lnTo>
                    <a:lnTo>
                      <a:pt x="47510" y="5055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1053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381ECC00-7E5E-441D-99B0-F6E26A342A5F}"/>
                  </a:ext>
                </a:extLst>
              </p:cNvPr>
              <p:cNvSpPr/>
              <p:nvPr/>
            </p:nvSpPr>
            <p:spPr>
              <a:xfrm rot="18900000">
                <a:off x="5352336" y="-4252646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70218B4F-2645-431A-8629-45005FBB46A6}"/>
                  </a:ext>
                </a:extLst>
              </p:cNvPr>
              <p:cNvSpPr/>
              <p:nvPr/>
            </p:nvSpPr>
            <p:spPr>
              <a:xfrm rot="19663739">
                <a:off x="4597023" y="-382108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03F4F016-B421-4C44-974C-C66D1C7E823A}"/>
                  </a:ext>
                </a:extLst>
              </p:cNvPr>
              <p:cNvSpPr/>
              <p:nvPr/>
            </p:nvSpPr>
            <p:spPr>
              <a:xfrm rot="19663739">
                <a:off x="7003552" y="-436989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2821FF00-D407-4C3F-9985-BEDFEA36AD6D}"/>
                  </a:ext>
                </a:extLst>
              </p:cNvPr>
              <p:cNvSpPr/>
              <p:nvPr/>
            </p:nvSpPr>
            <p:spPr>
              <a:xfrm rot="20658315" flipV="1">
                <a:off x="10400109" y="-4160342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58E7A8EC-E6C8-4DD7-A229-8EDD868545A9}"/>
                  </a:ext>
                </a:extLst>
              </p:cNvPr>
              <p:cNvSpPr/>
              <p:nvPr/>
            </p:nvSpPr>
            <p:spPr>
              <a:xfrm rot="19663739">
                <a:off x="8743481" y="-5167124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1738E409-5128-499F-8ED4-BEC1C09C86A5}"/>
                  </a:ext>
                </a:extLst>
              </p:cNvPr>
              <p:cNvSpPr/>
              <p:nvPr/>
            </p:nvSpPr>
            <p:spPr>
              <a:xfrm rot="19663739">
                <a:off x="8915886" y="-5609350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9B356800-2CD1-436D-A2D9-3A4409C3D9EB}"/>
                  </a:ext>
                </a:extLst>
              </p:cNvPr>
              <p:cNvSpPr/>
              <p:nvPr/>
            </p:nvSpPr>
            <p:spPr>
              <a:xfrm rot="19663739">
                <a:off x="7273344" y="-5549455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4CF915A5-5C21-4AE5-BAF2-EA924FF51049}"/>
                  </a:ext>
                </a:extLst>
              </p:cNvPr>
              <p:cNvSpPr/>
              <p:nvPr/>
            </p:nvSpPr>
            <p:spPr>
              <a:xfrm rot="19663739">
                <a:off x="7876239" y="-534065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455F802F-9DB8-43A1-96CC-4BBE13ADC322}"/>
                  </a:ext>
                </a:extLst>
              </p:cNvPr>
              <p:cNvSpPr/>
              <p:nvPr/>
            </p:nvSpPr>
            <p:spPr>
              <a:xfrm rot="900000">
                <a:off x="9907619" y="-5554724"/>
                <a:ext cx="99585" cy="99951"/>
              </a:xfrm>
              <a:custGeom>
                <a:avLst/>
                <a:gdLst>
                  <a:gd name="connsiteX0" fmla="*/ 37074 w 99585"/>
                  <a:gd name="connsiteY0" fmla="*/ -116 h 99951"/>
                  <a:gd name="connsiteX1" fmla="*/ 52291 w 99585"/>
                  <a:gd name="connsiteY1" fmla="*/ 46225 h 99951"/>
                  <a:gd name="connsiteX2" fmla="*/ 99658 w 99585"/>
                  <a:gd name="connsiteY2" fmla="*/ 37546 h 99951"/>
                  <a:gd name="connsiteX3" fmla="*/ 53515 w 99585"/>
                  <a:gd name="connsiteY3" fmla="*/ 52928 h 99951"/>
                  <a:gd name="connsiteX4" fmla="*/ 62776 w 99585"/>
                  <a:gd name="connsiteY4" fmla="*/ 99836 h 99951"/>
                  <a:gd name="connsiteX5" fmla="*/ 47624 w 99585"/>
                  <a:gd name="connsiteY5" fmla="*/ 54279 h 99951"/>
                  <a:gd name="connsiteX6" fmla="*/ 73 w 99585"/>
                  <a:gd name="connsiteY6" fmla="*/ 63292 h 99951"/>
                  <a:gd name="connsiteX7" fmla="*/ 45822 w 99585"/>
                  <a:gd name="connsiteY7" fmla="*/ 48223 h 9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85" h="99951">
                    <a:moveTo>
                      <a:pt x="37074" y="-116"/>
                    </a:moveTo>
                    <a:lnTo>
                      <a:pt x="52291" y="46225"/>
                    </a:lnTo>
                    <a:lnTo>
                      <a:pt x="99658" y="37546"/>
                    </a:lnTo>
                    <a:lnTo>
                      <a:pt x="53515" y="52928"/>
                    </a:lnTo>
                    <a:lnTo>
                      <a:pt x="62776" y="99836"/>
                    </a:lnTo>
                    <a:lnTo>
                      <a:pt x="47624" y="54279"/>
                    </a:lnTo>
                    <a:lnTo>
                      <a:pt x="73" y="63292"/>
                    </a:lnTo>
                    <a:lnTo>
                      <a:pt x="45822" y="4822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01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9DB3A2D3-22BA-497D-9FE4-D66C71AEAD7D}"/>
                  </a:ext>
                </a:extLst>
              </p:cNvPr>
              <p:cNvSpPr/>
              <p:nvPr/>
            </p:nvSpPr>
            <p:spPr>
              <a:xfrm rot="20658315" flipV="1">
                <a:off x="11272796" y="-5131099"/>
                <a:ext cx="45719" cy="457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53443CBB-E5F6-4DD1-9361-7B5C55158096}"/>
                  </a:ext>
                </a:extLst>
              </p:cNvPr>
              <p:cNvSpPr/>
              <p:nvPr/>
            </p:nvSpPr>
            <p:spPr>
              <a:xfrm rot="19663739">
                <a:off x="9616168" y="-6137881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807FD9E-1EF9-4A33-8069-A5764D494920}"/>
                  </a:ext>
                </a:extLst>
              </p:cNvPr>
              <p:cNvSpPr/>
              <p:nvPr/>
            </p:nvSpPr>
            <p:spPr>
              <a:xfrm rot="19663739">
                <a:off x="9788573" y="-6580107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FF242FEB-71BE-485C-95E3-A4687B0DBB3D}"/>
                  </a:ext>
                </a:extLst>
              </p:cNvPr>
              <p:cNvSpPr/>
              <p:nvPr/>
            </p:nvSpPr>
            <p:spPr>
              <a:xfrm rot="19663739">
                <a:off x="8146031" y="-6520212"/>
                <a:ext cx="84916" cy="85249"/>
              </a:xfrm>
              <a:custGeom>
                <a:avLst/>
                <a:gdLst>
                  <a:gd name="connsiteX0" fmla="*/ 31622 w 84916"/>
                  <a:gd name="connsiteY0" fmla="*/ -118 h 85249"/>
                  <a:gd name="connsiteX1" fmla="*/ 44597 w 84916"/>
                  <a:gd name="connsiteY1" fmla="*/ 39406 h 85249"/>
                  <a:gd name="connsiteX2" fmla="*/ 84987 w 84916"/>
                  <a:gd name="connsiteY2" fmla="*/ 32005 h 85249"/>
                  <a:gd name="connsiteX3" fmla="*/ 45641 w 84916"/>
                  <a:gd name="connsiteY3" fmla="*/ 45123 h 85249"/>
                  <a:gd name="connsiteX4" fmla="*/ 53538 w 84916"/>
                  <a:gd name="connsiteY4" fmla="*/ 85132 h 85249"/>
                  <a:gd name="connsiteX5" fmla="*/ 40618 w 84916"/>
                  <a:gd name="connsiteY5" fmla="*/ 46276 h 85249"/>
                  <a:gd name="connsiteX6" fmla="*/ 71 w 84916"/>
                  <a:gd name="connsiteY6" fmla="*/ 53963 h 85249"/>
                  <a:gd name="connsiteX7" fmla="*/ 39081 w 84916"/>
                  <a:gd name="connsiteY7" fmla="*/ 41111 h 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916" h="85249">
                    <a:moveTo>
                      <a:pt x="31622" y="-118"/>
                    </a:moveTo>
                    <a:lnTo>
                      <a:pt x="44597" y="39406"/>
                    </a:lnTo>
                    <a:lnTo>
                      <a:pt x="84987" y="32005"/>
                    </a:lnTo>
                    <a:lnTo>
                      <a:pt x="45641" y="45123"/>
                    </a:lnTo>
                    <a:lnTo>
                      <a:pt x="53538" y="85132"/>
                    </a:lnTo>
                    <a:lnTo>
                      <a:pt x="40618" y="46276"/>
                    </a:lnTo>
                    <a:lnTo>
                      <a:pt x="71" y="53963"/>
                    </a:lnTo>
                    <a:lnTo>
                      <a:pt x="39081" y="41111"/>
                    </a:lnTo>
                    <a:close/>
                  </a:path>
                </a:pathLst>
              </a:custGeom>
              <a:solidFill>
                <a:schemeClr val="bg1">
                  <a:alpha val="85000"/>
                </a:schemeClr>
              </a:solidFill>
              <a:ln w="86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351"/>
              </a:p>
            </p:txBody>
          </p:sp>
        </p:grpSp>
      </p:grpSp>
      <p:pic>
        <p:nvPicPr>
          <p:cNvPr id="278" name="그림 277">
            <a:extLst>
              <a:ext uri="{FF2B5EF4-FFF2-40B4-BE49-F238E27FC236}">
                <a16:creationId xmlns:a16="http://schemas.microsoft.com/office/drawing/2014/main" id="{9BD08422-2C9D-4B8A-866F-9E5A149C88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6941"/>
          <a:stretch/>
        </p:blipFill>
        <p:spPr>
          <a:xfrm rot="21208513">
            <a:off x="7807375" y="3839260"/>
            <a:ext cx="3533775" cy="3234533"/>
          </a:xfrm>
          <a:custGeom>
            <a:avLst/>
            <a:gdLst>
              <a:gd name="connsiteX0" fmla="*/ 3533775 w 3533775"/>
              <a:gd name="connsiteY0" fmla="*/ 0 h 3234533"/>
              <a:gd name="connsiteX1" fmla="*/ 3533775 w 3533775"/>
              <a:gd name="connsiteY1" fmla="*/ 3234533 h 3234533"/>
              <a:gd name="connsiteX2" fmla="*/ 0 w 3533775"/>
              <a:gd name="connsiteY2" fmla="*/ 2830362 h 3234533"/>
              <a:gd name="connsiteX3" fmla="*/ 0 w 3533775"/>
              <a:gd name="connsiteY3" fmla="*/ 0 h 32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3234533">
                <a:moveTo>
                  <a:pt x="3533775" y="0"/>
                </a:moveTo>
                <a:lnTo>
                  <a:pt x="3533775" y="3234533"/>
                </a:lnTo>
                <a:lnTo>
                  <a:pt x="0" y="2830362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AA4A54EE-F88D-45BA-8C86-EA1E6D2F3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550" b="27082"/>
          <a:stretch/>
        </p:blipFill>
        <p:spPr>
          <a:xfrm rot="17022712">
            <a:off x="1544324" y="3727317"/>
            <a:ext cx="2337262" cy="5000758"/>
          </a:xfrm>
          <a:custGeom>
            <a:avLst/>
            <a:gdLst>
              <a:gd name="connsiteX0" fmla="*/ 2337262 w 2337262"/>
              <a:gd name="connsiteY0" fmla="*/ 0 h 5000758"/>
              <a:gd name="connsiteX1" fmla="*/ 2337262 w 2337262"/>
              <a:gd name="connsiteY1" fmla="*/ 5000758 h 5000758"/>
              <a:gd name="connsiteX2" fmla="*/ 1119541 w 2337262"/>
              <a:gd name="connsiteY2" fmla="*/ 5000758 h 5000758"/>
              <a:gd name="connsiteX3" fmla="*/ 0 w 2337262"/>
              <a:gd name="connsiteY3" fmla="*/ 412345 h 5000758"/>
              <a:gd name="connsiteX4" fmla="*/ 0 w 2337262"/>
              <a:gd name="connsiteY4" fmla="*/ 0 h 500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262" h="5000758">
                <a:moveTo>
                  <a:pt x="2337262" y="0"/>
                </a:moveTo>
                <a:lnTo>
                  <a:pt x="2337262" y="5000758"/>
                </a:lnTo>
                <a:lnTo>
                  <a:pt x="1119541" y="5000758"/>
                </a:lnTo>
                <a:lnTo>
                  <a:pt x="0" y="41234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969751EF-98A1-4FA1-A80C-C4E569BDB8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5775" b="60269"/>
          <a:stretch/>
        </p:blipFill>
        <p:spPr>
          <a:xfrm>
            <a:off x="-11949" y="4152275"/>
            <a:ext cx="3475988" cy="2724779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0E611D3-FC3E-497B-8E57-ED5C2B6D5841}"/>
              </a:ext>
            </a:extLst>
          </p:cNvPr>
          <p:cNvSpPr/>
          <p:nvPr/>
        </p:nvSpPr>
        <p:spPr>
          <a:xfrm>
            <a:off x="-10169" y="0"/>
            <a:ext cx="12212339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4743807-B263-4053-B926-5F6E1DB7B81C}"/>
              </a:ext>
            </a:extLst>
          </p:cNvPr>
          <p:cNvSpPr txBox="1"/>
          <p:nvPr/>
        </p:nvSpPr>
        <p:spPr>
          <a:xfrm>
            <a:off x="4556957" y="2705725"/>
            <a:ext cx="30780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38100" dir="5400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defRPr>
            </a:lvl1pPr>
          </a:lstStyle>
          <a:p>
            <a:r>
              <a:rPr lang="en-US" altLang="ko-KR" dirty="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6">
                        <a:lumMod val="75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25400" dir="5400000" sx="101000" sy="101000" algn="t" rotWithShape="0">
                    <a:schemeClr val="bg2">
                      <a:lumMod val="10000"/>
                    </a:schemeClr>
                  </a:outerShdw>
                </a:effectLst>
              </a:rPr>
              <a:t>SPRING</a:t>
            </a:r>
            <a:endParaRPr lang="ko-KR" altLang="en-US" dirty="0">
              <a:gradFill flip="none" rotWithShape="1">
                <a:gsLst>
                  <a:gs pos="100000">
                    <a:schemeClr val="bg1"/>
                  </a:gs>
                  <a:gs pos="0">
                    <a:schemeClr val="accent6">
                      <a:lumMod val="75000"/>
                    </a:schemeClr>
                  </a:gs>
                </a:gsLst>
                <a:lin ang="16200000" scaled="1"/>
                <a:tileRect/>
              </a:gradFill>
              <a:effectLst>
                <a:outerShdw dist="25400" dir="5400000" sx="101000" sy="101000" algn="t" rotWithShape="0">
                  <a:schemeClr val="bg2">
                    <a:lumMod val="1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469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00DDE-F406-422B-B4BB-6B209A96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4" y="-1"/>
            <a:ext cx="12204443" cy="6852875"/>
          </a:xfrm>
          <a:prstGeom prst="rect">
            <a:avLst/>
          </a:prstGeom>
        </p:spPr>
      </p:pic>
      <p:grpSp>
        <p:nvGrpSpPr>
          <p:cNvPr id="88" name="그룹 87" hidden="1">
            <a:extLst>
              <a:ext uri="{FF2B5EF4-FFF2-40B4-BE49-F238E27FC236}">
                <a16:creationId xmlns:a16="http://schemas.microsoft.com/office/drawing/2014/main" id="{2EAF11E3-B0CA-4D1C-9DDF-AFAB4B818712}"/>
              </a:ext>
            </a:extLst>
          </p:cNvPr>
          <p:cNvGrpSpPr/>
          <p:nvPr/>
        </p:nvGrpSpPr>
        <p:grpSpPr>
          <a:xfrm>
            <a:off x="409268" y="-6561053"/>
            <a:ext cx="11533379" cy="9804762"/>
            <a:chOff x="409268" y="-6580107"/>
            <a:chExt cx="11533379" cy="9804762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0A07C84-FCA5-41F9-B593-668B5AFD478F}"/>
                </a:ext>
              </a:extLst>
            </p:cNvPr>
            <p:cNvSpPr/>
            <p:nvPr/>
          </p:nvSpPr>
          <p:spPr>
            <a:xfrm flipV="1">
              <a:off x="6716850" y="693326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4B88437-4947-41CB-B57B-819B4163FEDE}"/>
                </a:ext>
              </a:extLst>
            </p:cNvPr>
            <p:cNvSpPr/>
            <p:nvPr/>
          </p:nvSpPr>
          <p:spPr>
            <a:xfrm flipV="1">
              <a:off x="9232565" y="293609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C22F1E2-6FB2-404C-A0F6-81094CB2E6C0}"/>
                </a:ext>
              </a:extLst>
            </p:cNvPr>
            <p:cNvSpPr/>
            <p:nvPr/>
          </p:nvSpPr>
          <p:spPr>
            <a:xfrm flipV="1">
              <a:off x="11437986" y="1063833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F7D5441-1CBE-4542-87C9-964354BEF592}"/>
                </a:ext>
              </a:extLst>
            </p:cNvPr>
            <p:cNvSpPr/>
            <p:nvPr/>
          </p:nvSpPr>
          <p:spPr>
            <a:xfrm flipV="1">
              <a:off x="11199775" y="304920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A44E2EAA-5AD8-4955-8784-316807A8B5A7}"/>
                </a:ext>
              </a:extLst>
            </p:cNvPr>
            <p:cNvSpPr/>
            <p:nvPr/>
          </p:nvSpPr>
          <p:spPr>
            <a:xfrm rot="900000">
              <a:off x="10062414" y="823117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134B6F-C8CD-4CF1-9F0D-0EA7E87168B6}"/>
                </a:ext>
              </a:extLst>
            </p:cNvPr>
            <p:cNvSpPr/>
            <p:nvPr/>
          </p:nvSpPr>
          <p:spPr>
            <a:xfrm rot="17687043">
              <a:off x="5325743" y="1569651"/>
              <a:ext cx="64119" cy="65111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57B5980-3155-48DC-8E40-499B46883BF3}"/>
                </a:ext>
              </a:extLst>
            </p:cNvPr>
            <p:cNvSpPr/>
            <p:nvPr/>
          </p:nvSpPr>
          <p:spPr>
            <a:xfrm rot="19663739">
              <a:off x="7601476" y="157338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1F028F0-7C02-466D-B4A6-1C111F4722E8}"/>
                </a:ext>
              </a:extLst>
            </p:cNvPr>
            <p:cNvSpPr/>
            <p:nvPr/>
          </p:nvSpPr>
          <p:spPr>
            <a:xfrm rot="17835067">
              <a:off x="11838628" y="1394314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C4E7837-DD1C-4E3B-90F9-B065E99BCA57}"/>
                </a:ext>
              </a:extLst>
            </p:cNvPr>
            <p:cNvSpPr/>
            <p:nvPr/>
          </p:nvSpPr>
          <p:spPr>
            <a:xfrm rot="18900000">
              <a:off x="11423283" y="7372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EFA4D4A2-DDB7-4051-A0BE-D0273BAE7C6B}"/>
                </a:ext>
              </a:extLst>
            </p:cNvPr>
            <p:cNvSpPr/>
            <p:nvPr/>
          </p:nvSpPr>
          <p:spPr>
            <a:xfrm rot="19663739">
              <a:off x="2257039" y="2705093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ED6BA7D-BE38-4475-BA12-D175705B73E8}"/>
                </a:ext>
              </a:extLst>
            </p:cNvPr>
            <p:cNvSpPr/>
            <p:nvPr/>
          </p:nvSpPr>
          <p:spPr>
            <a:xfrm rot="19663739">
              <a:off x="409268" y="432723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B328DA14-61D7-4ACD-AA78-092537E61A8C}"/>
                </a:ext>
              </a:extLst>
            </p:cNvPr>
            <p:cNvSpPr/>
            <p:nvPr/>
          </p:nvSpPr>
          <p:spPr>
            <a:xfrm rot="17835067">
              <a:off x="6386351" y="2162688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64D06546-4D3F-498D-892F-BE454E684203}"/>
                </a:ext>
              </a:extLst>
            </p:cNvPr>
            <p:cNvSpPr/>
            <p:nvPr/>
          </p:nvSpPr>
          <p:spPr>
            <a:xfrm rot="900000">
              <a:off x="2440648" y="218651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95ACDE1-AE41-497C-9821-1D333A4622B5}"/>
                </a:ext>
              </a:extLst>
            </p:cNvPr>
            <p:cNvSpPr/>
            <p:nvPr/>
          </p:nvSpPr>
          <p:spPr>
            <a:xfrm rot="900000">
              <a:off x="7298999" y="1568976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E26B8AC7-2244-4B4A-9CE7-E3821C6DB39E}"/>
                </a:ext>
              </a:extLst>
            </p:cNvPr>
            <p:cNvSpPr/>
            <p:nvPr/>
          </p:nvSpPr>
          <p:spPr>
            <a:xfrm rot="900000">
              <a:off x="8866185" y="1507320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/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4" name="순서도: 연결자 103">
              <a:extLst>
                <a:ext uri="{FF2B5EF4-FFF2-40B4-BE49-F238E27FC236}">
                  <a16:creationId xmlns:a16="http://schemas.microsoft.com/office/drawing/2014/main" id="{49A3477A-59C9-4738-BC18-18642943F3A1}"/>
                </a:ext>
              </a:extLst>
            </p:cNvPr>
            <p:cNvSpPr/>
            <p:nvPr/>
          </p:nvSpPr>
          <p:spPr>
            <a:xfrm>
              <a:off x="8368134" y="1040973"/>
              <a:ext cx="45719" cy="45719"/>
            </a:xfrm>
            <a:prstGeom prst="flowChartConnector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FF934710-578F-4383-A457-95A86E2F8010}"/>
                </a:ext>
              </a:extLst>
            </p:cNvPr>
            <p:cNvSpPr/>
            <p:nvPr/>
          </p:nvSpPr>
          <p:spPr>
            <a:xfrm rot="900000">
              <a:off x="5073727" y="3091665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B97AB1D-623D-4A04-883B-F05DE5AF271F}"/>
                </a:ext>
              </a:extLst>
            </p:cNvPr>
            <p:cNvSpPr/>
            <p:nvPr/>
          </p:nvSpPr>
          <p:spPr>
            <a:xfrm rot="20658315" flipV="1">
              <a:off x="9443476" y="2192217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B2AF9CB-8BDA-44DB-A2C2-8106BF371584}"/>
                </a:ext>
              </a:extLst>
            </p:cNvPr>
            <p:cNvSpPr/>
            <p:nvPr/>
          </p:nvSpPr>
          <p:spPr>
            <a:xfrm rot="19663739">
              <a:off x="11144378" y="270509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91A28787-6046-42B1-8371-124BB95A9335}"/>
                </a:ext>
              </a:extLst>
            </p:cNvPr>
            <p:cNvCxnSpPr/>
            <p:nvPr/>
          </p:nvCxnSpPr>
          <p:spPr>
            <a:xfrm flipH="1">
              <a:off x="8986079" y="751897"/>
              <a:ext cx="724505" cy="724505"/>
            </a:xfrm>
            <a:prstGeom prst="line">
              <a:avLst/>
            </a:prstGeom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D1A19E71-2A35-4B75-958A-A960F14E8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4520" y="2820202"/>
              <a:ext cx="297968" cy="297969"/>
            </a:xfrm>
            <a:prstGeom prst="line">
              <a:avLst/>
            </a:prstGeom>
            <a:ln w="3175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E34CF83-2F1F-494D-8948-EEBF080E01F6}"/>
                </a:ext>
              </a:extLst>
            </p:cNvPr>
            <p:cNvSpPr/>
            <p:nvPr/>
          </p:nvSpPr>
          <p:spPr>
            <a:xfrm rot="19663739">
              <a:off x="2626910" y="3139406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DACAC0B-B938-40BB-B9A1-E58145F76F23}"/>
                </a:ext>
              </a:extLst>
            </p:cNvPr>
            <p:cNvSpPr/>
            <p:nvPr/>
          </p:nvSpPr>
          <p:spPr>
            <a:xfrm rot="19663739">
              <a:off x="1723797" y="150087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ECE84560-B501-414A-9D42-4D927BEB3416}"/>
                </a:ext>
              </a:extLst>
            </p:cNvPr>
            <p:cNvSpPr/>
            <p:nvPr/>
          </p:nvSpPr>
          <p:spPr>
            <a:xfrm rot="19663739">
              <a:off x="786902" y="232276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BD65E7F-7540-4FE5-95BA-F4C6CA542975}"/>
                </a:ext>
              </a:extLst>
            </p:cNvPr>
            <p:cNvSpPr/>
            <p:nvPr/>
          </p:nvSpPr>
          <p:spPr>
            <a:xfrm rot="19663739">
              <a:off x="4763945" y="124839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ADF24CA8-406B-4FF8-80AA-AC4F9C4A0E77}"/>
                </a:ext>
              </a:extLst>
            </p:cNvPr>
            <p:cNvSpPr/>
            <p:nvPr/>
          </p:nvSpPr>
          <p:spPr>
            <a:xfrm flipV="1">
              <a:off x="9124723" y="-2775990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702492A-9B3D-4ADB-A8C1-80A9D59C8AC3}"/>
                </a:ext>
              </a:extLst>
            </p:cNvPr>
            <p:cNvSpPr/>
            <p:nvPr/>
          </p:nvSpPr>
          <p:spPr>
            <a:xfrm flipV="1">
              <a:off x="11330144" y="-2005766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08D6920-912D-4694-BA44-74306CDF7225}"/>
                </a:ext>
              </a:extLst>
            </p:cNvPr>
            <p:cNvSpPr/>
            <p:nvPr/>
          </p:nvSpPr>
          <p:spPr>
            <a:xfrm flipV="1">
              <a:off x="10116484" y="-1595950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26CF5AD-F387-4036-BFF2-8D752E1A70AE}"/>
                </a:ext>
              </a:extLst>
            </p:cNvPr>
            <p:cNvSpPr/>
            <p:nvPr/>
          </p:nvSpPr>
          <p:spPr>
            <a:xfrm rot="17687043">
              <a:off x="5217901" y="-1499948"/>
              <a:ext cx="64119" cy="65111"/>
            </a:xfrm>
            <a:custGeom>
              <a:avLst/>
              <a:gdLst>
                <a:gd name="connsiteX0" fmla="*/ 36669 w 98498"/>
                <a:gd name="connsiteY0" fmla="*/ -124 h 100022"/>
                <a:gd name="connsiteX1" fmla="*/ 51720 w 98498"/>
                <a:gd name="connsiteY1" fmla="*/ 46249 h 100022"/>
                <a:gd name="connsiteX2" fmla="*/ 98570 w 98498"/>
                <a:gd name="connsiteY2" fmla="*/ 37565 h 100022"/>
                <a:gd name="connsiteX3" fmla="*/ 52930 w 98498"/>
                <a:gd name="connsiteY3" fmla="*/ 52957 h 100022"/>
                <a:gd name="connsiteX4" fmla="*/ 62090 w 98498"/>
                <a:gd name="connsiteY4" fmla="*/ 99898 h 100022"/>
                <a:gd name="connsiteX5" fmla="*/ 47104 w 98498"/>
                <a:gd name="connsiteY5" fmla="*/ 54309 h 100022"/>
                <a:gd name="connsiteX6" fmla="*/ 72 w 98498"/>
                <a:gd name="connsiteY6" fmla="*/ 63328 h 100022"/>
                <a:gd name="connsiteX7" fmla="*/ 45321 w 98498"/>
                <a:gd name="connsiteY7" fmla="*/ 48249 h 1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98" h="100022">
                  <a:moveTo>
                    <a:pt x="36669" y="-124"/>
                  </a:moveTo>
                  <a:lnTo>
                    <a:pt x="51720" y="46249"/>
                  </a:lnTo>
                  <a:lnTo>
                    <a:pt x="98570" y="37565"/>
                  </a:lnTo>
                  <a:lnTo>
                    <a:pt x="52930" y="52957"/>
                  </a:lnTo>
                  <a:lnTo>
                    <a:pt x="62090" y="99898"/>
                  </a:lnTo>
                  <a:lnTo>
                    <a:pt x="47104" y="54309"/>
                  </a:lnTo>
                  <a:lnTo>
                    <a:pt x="72" y="63328"/>
                  </a:lnTo>
                  <a:lnTo>
                    <a:pt x="45321" y="4824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0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F238E5F-7D08-45F7-991C-7BC6F84843E8}"/>
                </a:ext>
              </a:extLst>
            </p:cNvPr>
            <p:cNvSpPr/>
            <p:nvPr/>
          </p:nvSpPr>
          <p:spPr>
            <a:xfrm rot="17835067">
              <a:off x="11730786" y="-1675285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E2AB9A43-9D6F-4877-BCA1-DAE069986648}"/>
                </a:ext>
              </a:extLst>
            </p:cNvPr>
            <p:cNvSpPr/>
            <p:nvPr/>
          </p:nvSpPr>
          <p:spPr>
            <a:xfrm rot="18900000">
              <a:off x="11315441" y="-2995879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DF906B18-C0FE-42B7-BADC-C005508E0A41}"/>
                </a:ext>
              </a:extLst>
            </p:cNvPr>
            <p:cNvSpPr/>
            <p:nvPr/>
          </p:nvSpPr>
          <p:spPr>
            <a:xfrm rot="19663739">
              <a:off x="2149197" y="-364506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4CFCCCB-17E3-4D45-9215-4C04D3F1C886}"/>
                </a:ext>
              </a:extLst>
            </p:cNvPr>
            <p:cNvSpPr/>
            <p:nvPr/>
          </p:nvSpPr>
          <p:spPr>
            <a:xfrm rot="19663739">
              <a:off x="743755" y="-594116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9E49508-7314-4E1A-8822-1A082B24DA4B}"/>
                </a:ext>
              </a:extLst>
            </p:cNvPr>
            <p:cNvSpPr/>
            <p:nvPr/>
          </p:nvSpPr>
          <p:spPr>
            <a:xfrm rot="17835067">
              <a:off x="7202378" y="-2762009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6190D2B-2C39-4098-BE76-0A097B1FEB93}"/>
                </a:ext>
              </a:extLst>
            </p:cNvPr>
            <p:cNvSpPr/>
            <p:nvPr/>
          </p:nvSpPr>
          <p:spPr>
            <a:xfrm rot="900000">
              <a:off x="3536295" y="-1469898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8BCD1DE-0FEB-41D0-919C-21C977744BEA}"/>
                </a:ext>
              </a:extLst>
            </p:cNvPr>
            <p:cNvSpPr/>
            <p:nvPr/>
          </p:nvSpPr>
          <p:spPr>
            <a:xfrm rot="900000">
              <a:off x="9280509" y="-4517107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53763870-15E7-4044-A96F-36352C34E7FF}"/>
                </a:ext>
              </a:extLst>
            </p:cNvPr>
            <p:cNvSpPr/>
            <p:nvPr/>
          </p:nvSpPr>
          <p:spPr>
            <a:xfrm rot="900000">
              <a:off x="4965885" y="22066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129349A-7E3A-4AC0-86D0-A4A408AD4D65}"/>
                </a:ext>
              </a:extLst>
            </p:cNvPr>
            <p:cNvSpPr/>
            <p:nvPr/>
          </p:nvSpPr>
          <p:spPr>
            <a:xfrm rot="20658315" flipV="1">
              <a:off x="9335634" y="-877382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63FCA2B-85FF-43AF-9811-C799FB9E4485}"/>
                </a:ext>
              </a:extLst>
            </p:cNvPr>
            <p:cNvSpPr/>
            <p:nvPr/>
          </p:nvSpPr>
          <p:spPr>
            <a:xfrm rot="19663739">
              <a:off x="11036536" y="-36450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F7EED5E-FEBC-4E60-979C-0C30718BEC8E}"/>
                </a:ext>
              </a:extLst>
            </p:cNvPr>
            <p:cNvSpPr/>
            <p:nvPr/>
          </p:nvSpPr>
          <p:spPr>
            <a:xfrm rot="19663739">
              <a:off x="2321602" y="-80673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D7038A4C-E792-488B-9311-C6C24B6E27F2}"/>
                </a:ext>
              </a:extLst>
            </p:cNvPr>
            <p:cNvSpPr/>
            <p:nvPr/>
          </p:nvSpPr>
          <p:spPr>
            <a:xfrm rot="20658315" flipV="1">
              <a:off x="971118" y="-1815891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6BD54463-59A9-4CF0-BC9A-B66B9BAF263C}"/>
                </a:ext>
              </a:extLst>
            </p:cNvPr>
            <p:cNvSpPr/>
            <p:nvPr/>
          </p:nvSpPr>
          <p:spPr>
            <a:xfrm rot="19663739">
              <a:off x="1615955" y="-1568728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F23B8D4-3059-4BF6-8C64-0AE8174E3F7D}"/>
                </a:ext>
              </a:extLst>
            </p:cNvPr>
            <p:cNvSpPr/>
            <p:nvPr/>
          </p:nvSpPr>
          <p:spPr>
            <a:xfrm rot="19663739">
              <a:off x="679060" y="-74683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71551E91-CB30-492B-99FB-488524C7EFB7}"/>
                </a:ext>
              </a:extLst>
            </p:cNvPr>
            <p:cNvSpPr/>
            <p:nvPr/>
          </p:nvSpPr>
          <p:spPr>
            <a:xfrm rot="19663739">
              <a:off x="4656103" y="-182120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7417DF2-71D4-4B13-B4FA-47883CFE7DEA}"/>
                </a:ext>
              </a:extLst>
            </p:cNvPr>
            <p:cNvSpPr/>
            <p:nvPr/>
          </p:nvSpPr>
          <p:spPr>
            <a:xfrm rot="19663739">
              <a:off x="1158348" y="-648719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5AB46D7A-2541-4126-A036-5E8FF4713979}"/>
                </a:ext>
              </a:extLst>
            </p:cNvPr>
            <p:cNvSpPr/>
            <p:nvPr/>
          </p:nvSpPr>
          <p:spPr>
            <a:xfrm rot="19663739">
              <a:off x="3816694" y="-2309308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C6CD164-FD15-47C6-94B0-BF62AEF459B1}"/>
                </a:ext>
              </a:extLst>
            </p:cNvPr>
            <p:cNvSpPr/>
            <p:nvPr/>
          </p:nvSpPr>
          <p:spPr>
            <a:xfrm rot="19663739">
              <a:off x="2380260" y="-228715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133B0BC-0F03-42F7-82A9-F7D0E165FC78}"/>
                </a:ext>
              </a:extLst>
            </p:cNvPr>
            <p:cNvSpPr/>
            <p:nvPr/>
          </p:nvSpPr>
          <p:spPr>
            <a:xfrm rot="900000">
              <a:off x="9440320" y="-2213011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084CAC1-32E4-40F7-812E-705FD84087D5}"/>
                </a:ext>
              </a:extLst>
            </p:cNvPr>
            <p:cNvSpPr/>
            <p:nvPr/>
          </p:nvSpPr>
          <p:spPr>
            <a:xfrm rot="20658315" flipV="1">
              <a:off x="11423677" y="-6087597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7795F39-B758-4951-8488-B741487EBF50}"/>
                </a:ext>
              </a:extLst>
            </p:cNvPr>
            <p:cNvSpPr/>
            <p:nvPr/>
          </p:nvSpPr>
          <p:spPr>
            <a:xfrm rot="19663739">
              <a:off x="7519980" y="-231184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8928D92E-BA33-45C5-AC1A-2C10B524D189}"/>
                </a:ext>
              </a:extLst>
            </p:cNvPr>
            <p:cNvSpPr/>
            <p:nvPr/>
          </p:nvSpPr>
          <p:spPr>
            <a:xfrm rot="19663739">
              <a:off x="10560128" y="-2564315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E53E0B0-0512-4EAF-B2E6-57383D18D557}"/>
                </a:ext>
              </a:extLst>
            </p:cNvPr>
            <p:cNvSpPr/>
            <p:nvPr/>
          </p:nvSpPr>
          <p:spPr>
            <a:xfrm rot="19663739">
              <a:off x="7070093" y="-3736229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128678A9-0BD8-485F-90C8-242D2423726C}"/>
                </a:ext>
              </a:extLst>
            </p:cNvPr>
            <p:cNvSpPr/>
            <p:nvPr/>
          </p:nvSpPr>
          <p:spPr>
            <a:xfrm rot="19663739">
              <a:off x="9720719" y="-305242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57D4275-1497-46B1-828D-947214BC221E}"/>
                </a:ext>
              </a:extLst>
            </p:cNvPr>
            <p:cNvSpPr/>
            <p:nvPr/>
          </p:nvSpPr>
          <p:spPr>
            <a:xfrm rot="19663739">
              <a:off x="8284285" y="-3030263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271335B-BC95-41C7-9AC4-5499ADF671B4}"/>
                </a:ext>
              </a:extLst>
            </p:cNvPr>
            <p:cNvSpPr/>
            <p:nvPr/>
          </p:nvSpPr>
          <p:spPr>
            <a:xfrm flipV="1">
              <a:off x="1617610" y="-3669810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063DDD4-303B-4A5C-BC13-F3544EDF5F05}"/>
                </a:ext>
              </a:extLst>
            </p:cNvPr>
            <p:cNvSpPr/>
            <p:nvPr/>
          </p:nvSpPr>
          <p:spPr>
            <a:xfrm flipV="1">
              <a:off x="1282668" y="-4434634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EA1D0CE-905E-4C3D-A8BE-E71F4F4FC3D7}"/>
                </a:ext>
              </a:extLst>
            </p:cNvPr>
            <p:cNvSpPr/>
            <p:nvPr/>
          </p:nvSpPr>
          <p:spPr>
            <a:xfrm rot="20658315" flipV="1">
              <a:off x="1720679" y="-4840801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D4F3B39-620E-474E-9B67-35E54065F140}"/>
                </a:ext>
              </a:extLst>
            </p:cNvPr>
            <p:cNvSpPr/>
            <p:nvPr/>
          </p:nvSpPr>
          <p:spPr>
            <a:xfrm rot="19663739">
              <a:off x="3421581" y="-4327926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5999653-9406-40B2-9124-62C66DC7E92F}"/>
                </a:ext>
              </a:extLst>
            </p:cNvPr>
            <p:cNvSpPr/>
            <p:nvPr/>
          </p:nvSpPr>
          <p:spPr>
            <a:xfrm flipV="1">
              <a:off x="3540359" y="-5975761"/>
              <a:ext cx="45719" cy="45719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C5C7BF2-7D0A-4AB0-8E8A-C8AB7A66F4D5}"/>
                </a:ext>
              </a:extLst>
            </p:cNvPr>
            <p:cNvSpPr/>
            <p:nvPr/>
          </p:nvSpPr>
          <p:spPr>
            <a:xfrm rot="900000">
              <a:off x="4320204" y="-5918858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6F3B60-6885-4F81-8159-DA1ADB98D453}"/>
                </a:ext>
              </a:extLst>
            </p:cNvPr>
            <p:cNvSpPr/>
            <p:nvPr/>
          </p:nvSpPr>
          <p:spPr>
            <a:xfrm rot="17835067">
              <a:off x="6146422" y="-4875056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F35A272-B7E4-48F8-9C92-F88BEF857B16}"/>
                </a:ext>
              </a:extLst>
            </p:cNvPr>
            <p:cNvSpPr/>
            <p:nvPr/>
          </p:nvSpPr>
          <p:spPr>
            <a:xfrm rot="18900000">
              <a:off x="5731077" y="-619565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A20DED3-09D6-4F95-8C31-E10ABB9E383E}"/>
                </a:ext>
              </a:extLst>
            </p:cNvPr>
            <p:cNvSpPr/>
            <p:nvPr/>
          </p:nvSpPr>
          <p:spPr>
            <a:xfrm rot="900000">
              <a:off x="3855956" y="-5412782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8D1776B-DBED-44E1-AAF6-E7C9954CF72E}"/>
                </a:ext>
              </a:extLst>
            </p:cNvPr>
            <p:cNvSpPr/>
            <p:nvPr/>
          </p:nvSpPr>
          <p:spPr>
            <a:xfrm rot="19663739">
              <a:off x="4975764" y="-5764086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839FDA3-51CE-40E1-B897-C1E794EFBE78}"/>
                </a:ext>
              </a:extLst>
            </p:cNvPr>
            <p:cNvSpPr/>
            <p:nvPr/>
          </p:nvSpPr>
          <p:spPr>
            <a:xfrm rot="19663739">
              <a:off x="4136355" y="-625219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EB9A8B2-6A5E-41E5-95E8-FA3B153CF19C}"/>
                </a:ext>
              </a:extLst>
            </p:cNvPr>
            <p:cNvSpPr/>
            <p:nvPr/>
          </p:nvSpPr>
          <p:spPr>
            <a:xfrm rot="17835067">
              <a:off x="5767681" y="-2932052"/>
              <a:ext cx="103260" cy="104779"/>
            </a:xfrm>
            <a:custGeom>
              <a:avLst/>
              <a:gdLst>
                <a:gd name="connsiteX0" fmla="*/ 38439 w 103260"/>
                <a:gd name="connsiteY0" fmla="*/ -115 h 104779"/>
                <a:gd name="connsiteX1" fmla="*/ 54218 w 103260"/>
                <a:gd name="connsiteY1" fmla="*/ 48464 h 104779"/>
                <a:gd name="connsiteX2" fmla="*/ 103333 w 103260"/>
                <a:gd name="connsiteY2" fmla="*/ 39366 h 104779"/>
                <a:gd name="connsiteX3" fmla="*/ 55487 w 103260"/>
                <a:gd name="connsiteY3" fmla="*/ 55491 h 104779"/>
                <a:gd name="connsiteX4" fmla="*/ 65090 w 103260"/>
                <a:gd name="connsiteY4" fmla="*/ 104664 h 104779"/>
                <a:gd name="connsiteX5" fmla="*/ 49379 w 103260"/>
                <a:gd name="connsiteY5" fmla="*/ 56907 h 104779"/>
                <a:gd name="connsiteX6" fmla="*/ 73 w 103260"/>
                <a:gd name="connsiteY6" fmla="*/ 66355 h 104779"/>
                <a:gd name="connsiteX7" fmla="*/ 47510 w 103260"/>
                <a:gd name="connsiteY7" fmla="*/ 50559 h 10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60" h="104779">
                  <a:moveTo>
                    <a:pt x="38439" y="-115"/>
                  </a:moveTo>
                  <a:lnTo>
                    <a:pt x="54218" y="48464"/>
                  </a:lnTo>
                  <a:lnTo>
                    <a:pt x="103333" y="39366"/>
                  </a:lnTo>
                  <a:lnTo>
                    <a:pt x="55487" y="55491"/>
                  </a:lnTo>
                  <a:lnTo>
                    <a:pt x="65090" y="104664"/>
                  </a:lnTo>
                  <a:lnTo>
                    <a:pt x="49379" y="56907"/>
                  </a:lnTo>
                  <a:lnTo>
                    <a:pt x="73" y="66355"/>
                  </a:lnTo>
                  <a:lnTo>
                    <a:pt x="47510" y="5055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E3CCD5D-9ADA-453E-9A35-94049646B96C}"/>
                </a:ext>
              </a:extLst>
            </p:cNvPr>
            <p:cNvSpPr/>
            <p:nvPr/>
          </p:nvSpPr>
          <p:spPr>
            <a:xfrm rot="18900000">
              <a:off x="5352336" y="-4252646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512BAC7D-5174-465D-AE10-E7DC2FA62959}"/>
                </a:ext>
              </a:extLst>
            </p:cNvPr>
            <p:cNvSpPr/>
            <p:nvPr/>
          </p:nvSpPr>
          <p:spPr>
            <a:xfrm rot="19663739">
              <a:off x="4597023" y="-382108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7613F4DF-46F1-436E-8F25-09775C2A80A9}"/>
                </a:ext>
              </a:extLst>
            </p:cNvPr>
            <p:cNvSpPr/>
            <p:nvPr/>
          </p:nvSpPr>
          <p:spPr>
            <a:xfrm rot="19663739">
              <a:off x="7003552" y="-4369895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3280105-DD2E-4D4F-9945-C58303358976}"/>
                </a:ext>
              </a:extLst>
            </p:cNvPr>
            <p:cNvSpPr/>
            <p:nvPr/>
          </p:nvSpPr>
          <p:spPr>
            <a:xfrm rot="20658315" flipV="1">
              <a:off x="10400109" y="-4160342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A00CFB66-FC7A-4987-8A1D-4335733E440E}"/>
                </a:ext>
              </a:extLst>
            </p:cNvPr>
            <p:cNvSpPr/>
            <p:nvPr/>
          </p:nvSpPr>
          <p:spPr>
            <a:xfrm rot="19663739">
              <a:off x="8743481" y="-5167124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C4103DEF-444D-4106-9511-2D8DC57F6D0A}"/>
                </a:ext>
              </a:extLst>
            </p:cNvPr>
            <p:cNvSpPr/>
            <p:nvPr/>
          </p:nvSpPr>
          <p:spPr>
            <a:xfrm rot="19663739">
              <a:off x="8915886" y="-5609350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413B252-DE37-46E4-B19F-0AE13AB83491}"/>
                </a:ext>
              </a:extLst>
            </p:cNvPr>
            <p:cNvSpPr/>
            <p:nvPr/>
          </p:nvSpPr>
          <p:spPr>
            <a:xfrm rot="19663739">
              <a:off x="7273344" y="-5549455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471F9A3E-954F-43BC-9A03-BC72687B8752}"/>
                </a:ext>
              </a:extLst>
            </p:cNvPr>
            <p:cNvSpPr/>
            <p:nvPr/>
          </p:nvSpPr>
          <p:spPr>
            <a:xfrm rot="19663739">
              <a:off x="7876239" y="-534065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04E766A-2CC7-4FC1-BA8A-6224B0DBF130}"/>
                </a:ext>
              </a:extLst>
            </p:cNvPr>
            <p:cNvSpPr/>
            <p:nvPr/>
          </p:nvSpPr>
          <p:spPr>
            <a:xfrm rot="900000">
              <a:off x="9907619" y="-5554724"/>
              <a:ext cx="99585" cy="99951"/>
            </a:xfrm>
            <a:custGeom>
              <a:avLst/>
              <a:gdLst>
                <a:gd name="connsiteX0" fmla="*/ 37074 w 99585"/>
                <a:gd name="connsiteY0" fmla="*/ -116 h 99951"/>
                <a:gd name="connsiteX1" fmla="*/ 52291 w 99585"/>
                <a:gd name="connsiteY1" fmla="*/ 46225 h 99951"/>
                <a:gd name="connsiteX2" fmla="*/ 99658 w 99585"/>
                <a:gd name="connsiteY2" fmla="*/ 37546 h 99951"/>
                <a:gd name="connsiteX3" fmla="*/ 53515 w 99585"/>
                <a:gd name="connsiteY3" fmla="*/ 52928 h 99951"/>
                <a:gd name="connsiteX4" fmla="*/ 62776 w 99585"/>
                <a:gd name="connsiteY4" fmla="*/ 99836 h 99951"/>
                <a:gd name="connsiteX5" fmla="*/ 47624 w 99585"/>
                <a:gd name="connsiteY5" fmla="*/ 54279 h 99951"/>
                <a:gd name="connsiteX6" fmla="*/ 73 w 99585"/>
                <a:gd name="connsiteY6" fmla="*/ 63292 h 99951"/>
                <a:gd name="connsiteX7" fmla="*/ 45822 w 99585"/>
                <a:gd name="connsiteY7" fmla="*/ 48223 h 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585" h="99951">
                  <a:moveTo>
                    <a:pt x="37074" y="-116"/>
                  </a:moveTo>
                  <a:lnTo>
                    <a:pt x="52291" y="46225"/>
                  </a:lnTo>
                  <a:lnTo>
                    <a:pt x="99658" y="37546"/>
                  </a:lnTo>
                  <a:lnTo>
                    <a:pt x="53515" y="52928"/>
                  </a:lnTo>
                  <a:lnTo>
                    <a:pt x="62776" y="99836"/>
                  </a:lnTo>
                  <a:lnTo>
                    <a:pt x="47624" y="54279"/>
                  </a:lnTo>
                  <a:lnTo>
                    <a:pt x="73" y="63292"/>
                  </a:lnTo>
                  <a:lnTo>
                    <a:pt x="45822" y="4822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01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D45F22F-1A67-4269-90AD-5141AB44CD65}"/>
                </a:ext>
              </a:extLst>
            </p:cNvPr>
            <p:cNvSpPr/>
            <p:nvPr/>
          </p:nvSpPr>
          <p:spPr>
            <a:xfrm rot="20658315" flipV="1">
              <a:off x="11272796" y="-5131099"/>
              <a:ext cx="45719" cy="4571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BF68FF2-B1C2-472F-8A3A-A89D16181B97}"/>
                </a:ext>
              </a:extLst>
            </p:cNvPr>
            <p:cNvSpPr/>
            <p:nvPr/>
          </p:nvSpPr>
          <p:spPr>
            <a:xfrm rot="19663739">
              <a:off x="9616168" y="-6137881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C9DD011-D8D3-4123-8349-7C2FED85A410}"/>
                </a:ext>
              </a:extLst>
            </p:cNvPr>
            <p:cNvSpPr/>
            <p:nvPr/>
          </p:nvSpPr>
          <p:spPr>
            <a:xfrm rot="19663739">
              <a:off x="9788573" y="-6580107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CD92E6A-8E8B-4654-99BD-E1DFE4BB4549}"/>
                </a:ext>
              </a:extLst>
            </p:cNvPr>
            <p:cNvSpPr/>
            <p:nvPr/>
          </p:nvSpPr>
          <p:spPr>
            <a:xfrm rot="19663739">
              <a:off x="8146031" y="-6520212"/>
              <a:ext cx="84916" cy="85249"/>
            </a:xfrm>
            <a:custGeom>
              <a:avLst/>
              <a:gdLst>
                <a:gd name="connsiteX0" fmla="*/ 31622 w 84916"/>
                <a:gd name="connsiteY0" fmla="*/ -118 h 85249"/>
                <a:gd name="connsiteX1" fmla="*/ 44597 w 84916"/>
                <a:gd name="connsiteY1" fmla="*/ 39406 h 85249"/>
                <a:gd name="connsiteX2" fmla="*/ 84987 w 84916"/>
                <a:gd name="connsiteY2" fmla="*/ 32005 h 85249"/>
                <a:gd name="connsiteX3" fmla="*/ 45641 w 84916"/>
                <a:gd name="connsiteY3" fmla="*/ 45123 h 85249"/>
                <a:gd name="connsiteX4" fmla="*/ 53538 w 84916"/>
                <a:gd name="connsiteY4" fmla="*/ 85132 h 85249"/>
                <a:gd name="connsiteX5" fmla="*/ 40618 w 84916"/>
                <a:gd name="connsiteY5" fmla="*/ 46276 h 85249"/>
                <a:gd name="connsiteX6" fmla="*/ 71 w 84916"/>
                <a:gd name="connsiteY6" fmla="*/ 53963 h 85249"/>
                <a:gd name="connsiteX7" fmla="*/ 39081 w 84916"/>
                <a:gd name="connsiteY7" fmla="*/ 41111 h 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6" h="85249">
                  <a:moveTo>
                    <a:pt x="31622" y="-118"/>
                  </a:moveTo>
                  <a:lnTo>
                    <a:pt x="44597" y="39406"/>
                  </a:lnTo>
                  <a:lnTo>
                    <a:pt x="84987" y="32005"/>
                  </a:lnTo>
                  <a:lnTo>
                    <a:pt x="45641" y="45123"/>
                  </a:lnTo>
                  <a:lnTo>
                    <a:pt x="53538" y="85132"/>
                  </a:lnTo>
                  <a:lnTo>
                    <a:pt x="40618" y="46276"/>
                  </a:lnTo>
                  <a:lnTo>
                    <a:pt x="71" y="53963"/>
                  </a:lnTo>
                  <a:lnTo>
                    <a:pt x="39081" y="41111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86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351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D4743807-B263-4053-B926-5F6E1DB7B81C}"/>
              </a:ext>
            </a:extLst>
          </p:cNvPr>
          <p:cNvSpPr txBox="1"/>
          <p:nvPr/>
        </p:nvSpPr>
        <p:spPr>
          <a:xfrm>
            <a:off x="3907741" y="2705725"/>
            <a:ext cx="4376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38100" dir="5400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defRPr>
            </a:lvl1pPr>
          </a:lstStyle>
          <a:p>
            <a:r>
              <a:rPr lang="en-US" altLang="ko-KR" dirty="0">
                <a:ln w="44450">
                  <a:noFill/>
                  <a:miter lim="800000"/>
                </a:ln>
                <a:gradFill>
                  <a:gsLst>
                    <a:gs pos="100000">
                      <a:schemeClr val="bg1"/>
                    </a:gs>
                    <a:gs pos="0">
                      <a:srgbClr val="3FCDFF"/>
                    </a:gs>
                  </a:gsLst>
                  <a:lin ang="16200000" scaled="1"/>
                </a:gradFill>
                <a:effectLst>
                  <a:outerShdw dist="25400" dir="5400000" sx="101000" sy="101000" algn="t" rotWithShape="0">
                    <a:schemeClr val="bg2">
                      <a:lumMod val="10000"/>
                    </a:schemeClr>
                  </a:outerShdw>
                </a:effectLst>
              </a:rPr>
              <a:t>Summer</a:t>
            </a:r>
            <a:endParaRPr lang="ko-KR" altLang="en-US" dirty="0">
              <a:ln w="44450">
                <a:noFill/>
                <a:miter lim="800000"/>
              </a:ln>
              <a:gradFill>
                <a:gsLst>
                  <a:gs pos="100000">
                    <a:schemeClr val="bg1"/>
                  </a:gs>
                  <a:gs pos="0">
                    <a:srgbClr val="3FCDFF"/>
                  </a:gs>
                </a:gsLst>
                <a:lin ang="16200000" scaled="1"/>
              </a:gradFill>
              <a:effectLst>
                <a:outerShdw dist="25400" dir="5400000" sx="101000" sy="101000" algn="t" rotWithShape="0">
                  <a:schemeClr val="bg2">
                    <a:lumMod val="10000"/>
                  </a:schemeClr>
                </a:outerShdw>
              </a:effectLst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1B9C060-2DB5-4849-A83A-49A94A6BE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14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ageCurlDouble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D4743807-B263-4053-B926-5F6E1DB7B81C}"/>
              </a:ext>
            </a:extLst>
          </p:cNvPr>
          <p:cNvSpPr txBox="1"/>
          <p:nvPr/>
        </p:nvSpPr>
        <p:spPr>
          <a:xfrm>
            <a:off x="4945685" y="2705725"/>
            <a:ext cx="23006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>
                <a:ln w="44450">
                  <a:noFill/>
                  <a:miter lim="800000"/>
                </a:ln>
                <a:gradFill>
                  <a:gsLst>
                    <a:gs pos="100000">
                      <a:schemeClr val="bg1"/>
                    </a:gs>
                    <a:gs pos="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effectLst>
                  <a:outerShdw dist="25400" dir="5400000" sx="101000" sy="101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defRPr>
            </a:lvl1pPr>
          </a:lstStyle>
          <a:p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0">
                      <a:srgbClr val="A85400"/>
                    </a:gs>
                  </a:gsLst>
                  <a:lin ang="16200000" scaled="1"/>
                </a:gradFill>
              </a:rPr>
              <a:t>fall</a:t>
            </a:r>
            <a:endParaRPr lang="ko-KR" altLang="en-US" dirty="0">
              <a:gradFill>
                <a:gsLst>
                  <a:gs pos="100000">
                    <a:schemeClr val="bg1"/>
                  </a:gs>
                  <a:gs pos="0">
                    <a:srgbClr val="A85400"/>
                  </a:gs>
                </a:gsLst>
                <a:lin ang="162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1628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ageCurlDouble"/>
      </p:transition>
    </mc:Choice>
    <mc:Fallback xmlns=""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4245C1">
                <a:lumMod val="100000"/>
              </a:srgbClr>
            </a:gs>
            <a:gs pos="100000">
              <a:srgbClr val="0070C0"/>
            </a:gs>
            <a:gs pos="0">
              <a:srgbClr val="9147FF">
                <a:alpha val="74902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ownload White Cloud PNG Image for Free">
            <a:extLst>
              <a:ext uri="{FF2B5EF4-FFF2-40B4-BE49-F238E27FC236}">
                <a16:creationId xmlns:a16="http://schemas.microsoft.com/office/drawing/2014/main" id="{E2909DC1-A5C1-4EB8-AB13-ED635ED2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brushSize="1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19" y="0"/>
            <a:ext cx="5268685" cy="2863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0636A0-8039-42C9-A50C-F6959D6E0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5906" y="1431737"/>
            <a:ext cx="386334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4743807-B263-4053-B926-5F6E1DB7B81C}"/>
              </a:ext>
            </a:extLst>
          </p:cNvPr>
          <p:cNvSpPr txBox="1"/>
          <p:nvPr/>
        </p:nvSpPr>
        <p:spPr>
          <a:xfrm>
            <a:off x="4556957" y="27057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25400" dir="5400000" sx="101000" sy="101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rPr>
              <a:t>winter</a:t>
            </a:r>
            <a:endParaRPr lang="ko-KR" altLang="en-US" sz="8800" dirty="0">
              <a:gradFill flip="none" rotWithShape="1">
                <a:gsLst>
                  <a:gs pos="100000">
                    <a:schemeClr val="bg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outerShdw dist="25400" dir="5400000" sx="101000" sy="101000" algn="t" rotWithShape="0">
                  <a:schemeClr val="bg2">
                    <a:lumMod val="10000"/>
                  </a:schemeClr>
                </a:outerShdw>
              </a:effectLst>
              <a:latin typeface="YasashiiW03-Bold" panose="04030605090B02020502" pitchFamily="8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D231A3-FB64-4092-BB21-6E0F4A7E66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5612BD-9E56-4545-9C66-5AAB95E2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52" y="0"/>
            <a:ext cx="6519620" cy="70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D477286-D0F0-4B78-9347-0C1C0F67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6667" y="1"/>
            <a:ext cx="6519620" cy="70517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34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4245C1">
                <a:lumMod val="100000"/>
              </a:srgbClr>
            </a:gs>
            <a:gs pos="100000">
              <a:srgbClr val="0070C0"/>
            </a:gs>
            <a:gs pos="0">
              <a:srgbClr val="6600FF">
                <a:alpha val="7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ownload White Cloud PNG Image for Free">
            <a:extLst>
              <a:ext uri="{FF2B5EF4-FFF2-40B4-BE49-F238E27FC236}">
                <a16:creationId xmlns:a16="http://schemas.microsoft.com/office/drawing/2014/main" id="{E2909DC1-A5C1-4EB8-AB13-ED635ED2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brushSize="1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19" y="0"/>
            <a:ext cx="5268685" cy="2863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0636A0-8039-42C9-A50C-F6959D6E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5906" y="1431737"/>
            <a:ext cx="386334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4743807-B263-4053-B926-5F6E1DB7B81C}"/>
              </a:ext>
            </a:extLst>
          </p:cNvPr>
          <p:cNvSpPr txBox="1"/>
          <p:nvPr/>
        </p:nvSpPr>
        <p:spPr>
          <a:xfrm>
            <a:off x="4556957" y="27057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25400" dir="5400000" sx="101000" sy="101000" algn="t" rotWithShape="0">
                    <a:schemeClr val="bg2">
                      <a:lumMod val="10000"/>
                    </a:schemeClr>
                  </a:outerShdw>
                </a:effectLst>
                <a:latin typeface="YasashiiW03-Bold" panose="04030605090B02020502" pitchFamily="82" charset="0"/>
              </a:rPr>
              <a:t>winter</a:t>
            </a:r>
            <a:endParaRPr lang="ko-KR" altLang="en-US" sz="8800" dirty="0">
              <a:gradFill flip="none" rotWithShape="1">
                <a:gsLst>
                  <a:gs pos="100000">
                    <a:schemeClr val="bg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outerShdw dist="25400" dir="5400000" sx="101000" sy="101000" algn="t" rotWithShape="0">
                  <a:schemeClr val="bg2">
                    <a:lumMod val="10000"/>
                  </a:schemeClr>
                </a:outerShdw>
              </a:effectLst>
              <a:latin typeface="YasashiiW03-Bold" panose="04030605090B02020502" pitchFamily="8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D231A3-FB64-4092-BB21-6E0F4A7E66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urtains PNG Image - PurePNG | Free transparent CC0 PNG Image Library">
            <a:extLst>
              <a:ext uri="{FF2B5EF4-FFF2-40B4-BE49-F238E27FC236}">
                <a16:creationId xmlns:a16="http://schemas.microsoft.com/office/drawing/2014/main" id="{256C58DC-5F8F-4B8C-8827-1F87861A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"/>
            <a:ext cx="6519620" cy="70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urtains PNG Image - PurePNG | Free transparent CC0 PNG Image Library">
            <a:extLst>
              <a:ext uri="{FF2B5EF4-FFF2-40B4-BE49-F238E27FC236}">
                <a16:creationId xmlns:a16="http://schemas.microsoft.com/office/drawing/2014/main" id="{C417FA8E-E367-41B1-BC76-1DB791D0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19620" cy="70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71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다리꼴 20">
            <a:extLst>
              <a:ext uri="{FF2B5EF4-FFF2-40B4-BE49-F238E27FC236}">
                <a16:creationId xmlns:a16="http://schemas.microsoft.com/office/drawing/2014/main" id="{17A81FB5-88F9-457B-85F2-C7FADB2EBE87}"/>
              </a:ext>
            </a:extLst>
          </p:cNvPr>
          <p:cNvSpPr/>
          <p:nvPr/>
        </p:nvSpPr>
        <p:spPr>
          <a:xfrm>
            <a:off x="-145143" y="6411603"/>
            <a:ext cx="12460968" cy="459322"/>
          </a:xfrm>
          <a:prstGeom prst="trapezoid">
            <a:avLst>
              <a:gd name="adj" fmla="val 100839"/>
            </a:avLst>
          </a:prstGeom>
          <a:solidFill>
            <a:srgbClr val="2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4DC012AB-D811-4C93-864F-E12F67882AFA}"/>
              </a:ext>
            </a:extLst>
          </p:cNvPr>
          <p:cNvSpPr/>
          <p:nvPr/>
        </p:nvSpPr>
        <p:spPr>
          <a:xfrm>
            <a:off x="314100" y="393483"/>
            <a:ext cx="11542482" cy="6025809"/>
          </a:xfrm>
          <a:custGeom>
            <a:avLst/>
            <a:gdLst>
              <a:gd name="connsiteX0" fmla="*/ 0 w 11542482"/>
              <a:gd name="connsiteY0" fmla="*/ 0 h 6025809"/>
              <a:gd name="connsiteX1" fmla="*/ 11542482 w 11542482"/>
              <a:gd name="connsiteY1" fmla="*/ 0 h 6025809"/>
              <a:gd name="connsiteX2" fmla="*/ 11542482 w 11542482"/>
              <a:gd name="connsiteY2" fmla="*/ 6025809 h 6025809"/>
              <a:gd name="connsiteX3" fmla="*/ 0 w 11542482"/>
              <a:gd name="connsiteY3" fmla="*/ 6025809 h 6025809"/>
              <a:gd name="connsiteX4" fmla="*/ 0 w 11542482"/>
              <a:gd name="connsiteY4" fmla="*/ 0 h 6025809"/>
              <a:gd name="connsiteX5" fmla="*/ 215108 w 11542482"/>
              <a:gd name="connsiteY5" fmla="*/ 3747723 h 6025809"/>
              <a:gd name="connsiteX6" fmla="*/ 215108 w 11542482"/>
              <a:gd name="connsiteY6" fmla="*/ 5005456 h 6025809"/>
              <a:gd name="connsiteX7" fmla="*/ 1647013 w 11542482"/>
              <a:gd name="connsiteY7" fmla="*/ 5005456 h 6025809"/>
              <a:gd name="connsiteX8" fmla="*/ 1647013 w 11542482"/>
              <a:gd name="connsiteY8" fmla="*/ 3747723 h 6025809"/>
              <a:gd name="connsiteX9" fmla="*/ 215108 w 11542482"/>
              <a:gd name="connsiteY9" fmla="*/ 3747723 h 602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42482" h="6025809">
                <a:moveTo>
                  <a:pt x="0" y="0"/>
                </a:moveTo>
                <a:lnTo>
                  <a:pt x="11542482" y="0"/>
                </a:lnTo>
                <a:lnTo>
                  <a:pt x="11542482" y="6025809"/>
                </a:lnTo>
                <a:lnTo>
                  <a:pt x="0" y="6025809"/>
                </a:lnTo>
                <a:lnTo>
                  <a:pt x="0" y="0"/>
                </a:lnTo>
                <a:close/>
                <a:moveTo>
                  <a:pt x="215108" y="3747723"/>
                </a:moveTo>
                <a:lnTo>
                  <a:pt x="215108" y="5005456"/>
                </a:lnTo>
                <a:lnTo>
                  <a:pt x="1647013" y="5005456"/>
                </a:lnTo>
                <a:lnTo>
                  <a:pt x="1647013" y="3747723"/>
                </a:lnTo>
                <a:lnTo>
                  <a:pt x="215108" y="3747723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901A8839-20DF-4F05-BD9D-D8BFDD522DF6}"/>
              </a:ext>
            </a:extLst>
          </p:cNvPr>
          <p:cNvSpPr/>
          <p:nvPr/>
        </p:nvSpPr>
        <p:spPr>
          <a:xfrm>
            <a:off x="532704" y="4143942"/>
            <a:ext cx="1431905" cy="1257733"/>
          </a:xfrm>
          <a:custGeom>
            <a:avLst/>
            <a:gdLst>
              <a:gd name="connsiteX0" fmla="*/ 116942 w 1431905"/>
              <a:gd name="connsiteY0" fmla="*/ 102717 h 1257733"/>
              <a:gd name="connsiteX1" fmla="*/ 116942 w 1431905"/>
              <a:gd name="connsiteY1" fmla="*/ 1155015 h 1257733"/>
              <a:gd name="connsiteX2" fmla="*/ 1314963 w 1431905"/>
              <a:gd name="connsiteY2" fmla="*/ 1155015 h 1257733"/>
              <a:gd name="connsiteX3" fmla="*/ 1314963 w 1431905"/>
              <a:gd name="connsiteY3" fmla="*/ 102717 h 1257733"/>
              <a:gd name="connsiteX4" fmla="*/ 0 w 1431905"/>
              <a:gd name="connsiteY4" fmla="*/ 0 h 1257733"/>
              <a:gd name="connsiteX5" fmla="*/ 1431905 w 1431905"/>
              <a:gd name="connsiteY5" fmla="*/ 0 h 1257733"/>
              <a:gd name="connsiteX6" fmla="*/ 1431905 w 1431905"/>
              <a:gd name="connsiteY6" fmla="*/ 1257733 h 1257733"/>
              <a:gd name="connsiteX7" fmla="*/ 0 w 1431905"/>
              <a:gd name="connsiteY7" fmla="*/ 1257733 h 125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1905" h="1257733">
                <a:moveTo>
                  <a:pt x="116942" y="102717"/>
                </a:moveTo>
                <a:lnTo>
                  <a:pt x="116942" y="1155015"/>
                </a:lnTo>
                <a:lnTo>
                  <a:pt x="1314963" y="1155015"/>
                </a:lnTo>
                <a:lnTo>
                  <a:pt x="1314963" y="102717"/>
                </a:lnTo>
                <a:close/>
                <a:moveTo>
                  <a:pt x="0" y="0"/>
                </a:moveTo>
                <a:lnTo>
                  <a:pt x="1431905" y="0"/>
                </a:lnTo>
                <a:lnTo>
                  <a:pt x="1431905" y="1257733"/>
                </a:lnTo>
                <a:lnTo>
                  <a:pt x="0" y="1257733"/>
                </a:lnTo>
                <a:close/>
              </a:path>
            </a:pathLst>
          </a:cu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D814BD-B463-4010-AF51-5CF8EC98687C}"/>
              </a:ext>
            </a:extLst>
          </p:cNvPr>
          <p:cNvSpPr/>
          <p:nvPr/>
        </p:nvSpPr>
        <p:spPr>
          <a:xfrm>
            <a:off x="1190599" y="4203551"/>
            <a:ext cx="116114" cy="1190172"/>
          </a:xfrm>
          <a:prstGeom prst="rect">
            <a:avLst/>
          </a:pr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BF9A7E-9509-4708-BB32-4657568A48C4}"/>
              </a:ext>
            </a:extLst>
          </p:cNvPr>
          <p:cNvSpPr/>
          <p:nvPr/>
        </p:nvSpPr>
        <p:spPr>
          <a:xfrm rot="16200000">
            <a:off x="1189364" y="4133207"/>
            <a:ext cx="101254" cy="1260086"/>
          </a:xfrm>
          <a:prstGeom prst="rect">
            <a:avLst/>
          </a:prstGeom>
          <a:solidFill>
            <a:srgbClr val="8241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urtains PNG Free Download | PNG Mart">
            <a:extLst>
              <a:ext uri="{FF2B5EF4-FFF2-40B4-BE49-F238E27FC236}">
                <a16:creationId xmlns:a16="http://schemas.microsoft.com/office/drawing/2014/main" id="{D93A6A69-2D68-48A6-97FE-3D8776F8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0" y="4132489"/>
            <a:ext cx="1718374" cy="13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CFC05F-B506-4797-9A8D-E607DE086A48}"/>
              </a:ext>
            </a:extLst>
          </p:cNvPr>
          <p:cNvGrpSpPr/>
          <p:nvPr/>
        </p:nvGrpSpPr>
        <p:grpSpPr>
          <a:xfrm>
            <a:off x="332407" y="4322497"/>
            <a:ext cx="683593" cy="2318768"/>
            <a:chOff x="332407" y="2260097"/>
            <a:chExt cx="1291606" cy="43811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BE875EA-5C4F-46D5-8BC0-E69181B72D4E}"/>
                </a:ext>
              </a:extLst>
            </p:cNvPr>
            <p:cNvGrpSpPr/>
            <p:nvPr/>
          </p:nvGrpSpPr>
          <p:grpSpPr>
            <a:xfrm>
              <a:off x="332407" y="2260097"/>
              <a:ext cx="1291606" cy="4381167"/>
              <a:chOff x="2119313" y="3527822"/>
              <a:chExt cx="1766887" cy="5993333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FCCF69A6-0D4F-4BFB-946B-B19633D82CBD}"/>
                  </a:ext>
                </a:extLst>
              </p:cNvPr>
              <p:cNvSpPr/>
              <p:nvPr/>
            </p:nvSpPr>
            <p:spPr>
              <a:xfrm>
                <a:off x="2520950" y="3978275"/>
                <a:ext cx="876300" cy="1422400"/>
              </a:xfrm>
              <a:custGeom>
                <a:avLst/>
                <a:gdLst>
                  <a:gd name="connsiteX0" fmla="*/ 263525 w 876300"/>
                  <a:gd name="connsiteY0" fmla="*/ 26035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87325 w 876300"/>
                  <a:gd name="connsiteY14" fmla="*/ 152400 h 1422400"/>
                  <a:gd name="connsiteX15" fmla="*/ 263525 w 876300"/>
                  <a:gd name="connsiteY15" fmla="*/ 26035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87325 w 876300"/>
                  <a:gd name="connsiteY14" fmla="*/ 15240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203200 w 876300"/>
                  <a:gd name="connsiteY1" fmla="*/ 482600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28600 w 876300"/>
                  <a:gd name="connsiteY0" fmla="*/ 27940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28600 w 876300"/>
                  <a:gd name="connsiteY15" fmla="*/ 279400 h 1422400"/>
                  <a:gd name="connsiteX0" fmla="*/ 260350 w 876300"/>
                  <a:gd name="connsiteY0" fmla="*/ 212725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60350 w 876300"/>
                  <a:gd name="connsiteY15" fmla="*/ 212725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41300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41300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  <a:gd name="connsiteX0" fmla="*/ 238125 w 876300"/>
                  <a:gd name="connsiteY0" fmla="*/ 273050 h 1422400"/>
                  <a:gd name="connsiteX1" fmla="*/ 196850 w 876300"/>
                  <a:gd name="connsiteY1" fmla="*/ 473075 h 1422400"/>
                  <a:gd name="connsiteX2" fmla="*/ 0 w 876300"/>
                  <a:gd name="connsiteY2" fmla="*/ 539750 h 1422400"/>
                  <a:gd name="connsiteX3" fmla="*/ 454025 w 876300"/>
                  <a:gd name="connsiteY3" fmla="*/ 1422400 h 1422400"/>
                  <a:gd name="connsiteX4" fmla="*/ 746125 w 876300"/>
                  <a:gd name="connsiteY4" fmla="*/ 1168400 h 1422400"/>
                  <a:gd name="connsiteX5" fmla="*/ 876300 w 876300"/>
                  <a:gd name="connsiteY5" fmla="*/ 628650 h 1422400"/>
                  <a:gd name="connsiteX6" fmla="*/ 571500 w 876300"/>
                  <a:gd name="connsiteY6" fmla="*/ 371475 h 1422400"/>
                  <a:gd name="connsiteX7" fmla="*/ 612775 w 876300"/>
                  <a:gd name="connsiteY7" fmla="*/ 301625 h 1422400"/>
                  <a:gd name="connsiteX8" fmla="*/ 660400 w 876300"/>
                  <a:gd name="connsiteY8" fmla="*/ 0 h 1422400"/>
                  <a:gd name="connsiteX9" fmla="*/ 114300 w 876300"/>
                  <a:gd name="connsiteY9" fmla="*/ 22225 h 1422400"/>
                  <a:gd name="connsiteX10" fmla="*/ 88900 w 876300"/>
                  <a:gd name="connsiteY10" fmla="*/ 57150 h 1422400"/>
                  <a:gd name="connsiteX11" fmla="*/ 111125 w 876300"/>
                  <a:gd name="connsiteY11" fmla="*/ 165100 h 1422400"/>
                  <a:gd name="connsiteX12" fmla="*/ 168275 w 876300"/>
                  <a:gd name="connsiteY12" fmla="*/ 215900 h 1422400"/>
                  <a:gd name="connsiteX13" fmla="*/ 187325 w 876300"/>
                  <a:gd name="connsiteY13" fmla="*/ 203200 h 1422400"/>
                  <a:gd name="connsiteX14" fmla="*/ 190500 w 876300"/>
                  <a:gd name="connsiteY14" fmla="*/ 171450 h 1422400"/>
                  <a:gd name="connsiteX15" fmla="*/ 238125 w 876300"/>
                  <a:gd name="connsiteY15" fmla="*/ 27305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76300" h="1422400">
                    <a:moveTo>
                      <a:pt x="238125" y="273050"/>
                    </a:moveTo>
                    <a:cubicBezTo>
                      <a:pt x="233892" y="359833"/>
                      <a:pt x="248708" y="392642"/>
                      <a:pt x="196850" y="473075"/>
                    </a:cubicBezTo>
                    <a:cubicBezTo>
                      <a:pt x="131233" y="495300"/>
                      <a:pt x="125942" y="520700"/>
                      <a:pt x="0" y="539750"/>
                    </a:cubicBezTo>
                    <a:lnTo>
                      <a:pt x="454025" y="1422400"/>
                    </a:lnTo>
                    <a:lnTo>
                      <a:pt x="746125" y="1168400"/>
                    </a:lnTo>
                    <a:lnTo>
                      <a:pt x="876300" y="628650"/>
                    </a:lnTo>
                    <a:cubicBezTo>
                      <a:pt x="736600" y="568325"/>
                      <a:pt x="587375" y="473075"/>
                      <a:pt x="571500" y="371475"/>
                    </a:cubicBezTo>
                    <a:cubicBezTo>
                      <a:pt x="588433" y="351367"/>
                      <a:pt x="599017" y="324908"/>
                      <a:pt x="612775" y="301625"/>
                    </a:cubicBezTo>
                    <a:cubicBezTo>
                      <a:pt x="619125" y="197908"/>
                      <a:pt x="682625" y="43392"/>
                      <a:pt x="660400" y="0"/>
                    </a:cubicBezTo>
                    <a:lnTo>
                      <a:pt x="114300" y="22225"/>
                    </a:lnTo>
                    <a:lnTo>
                      <a:pt x="88900" y="57150"/>
                    </a:lnTo>
                    <a:cubicBezTo>
                      <a:pt x="96308" y="93133"/>
                      <a:pt x="94192" y="129117"/>
                      <a:pt x="111125" y="165100"/>
                    </a:cubicBezTo>
                    <a:lnTo>
                      <a:pt x="168275" y="215900"/>
                    </a:lnTo>
                    <a:lnTo>
                      <a:pt x="187325" y="203200"/>
                    </a:lnTo>
                    <a:lnTo>
                      <a:pt x="190500" y="171450"/>
                    </a:lnTo>
                    <a:lnTo>
                      <a:pt x="238125" y="273050"/>
                    </a:lnTo>
                    <a:close/>
                  </a:path>
                </a:pathLst>
              </a:custGeom>
              <a:gradFill>
                <a:gsLst>
                  <a:gs pos="78000">
                    <a:srgbClr val="AF7254"/>
                  </a:gs>
                  <a:gs pos="0">
                    <a:srgbClr val="D7B8A9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5B2F8A21-A84C-46DE-BC79-DE0F267BFA8C}"/>
                  </a:ext>
                </a:extLst>
              </p:cNvPr>
              <p:cNvSpPr/>
              <p:nvPr/>
            </p:nvSpPr>
            <p:spPr>
              <a:xfrm>
                <a:off x="2610036" y="3527822"/>
                <a:ext cx="587562" cy="745331"/>
              </a:xfrm>
              <a:custGeom>
                <a:avLst/>
                <a:gdLst>
                  <a:gd name="connsiteX0" fmla="*/ 209550 w 571500"/>
                  <a:gd name="connsiteY0" fmla="*/ 19050 h 723900"/>
                  <a:gd name="connsiteX1" fmla="*/ 76200 w 571500"/>
                  <a:gd name="connsiteY1" fmla="*/ 139700 h 723900"/>
                  <a:gd name="connsiteX2" fmla="*/ 0 w 571500"/>
                  <a:gd name="connsiteY2" fmla="*/ 311150 h 723900"/>
                  <a:gd name="connsiteX3" fmla="*/ 0 w 571500"/>
                  <a:gd name="connsiteY3" fmla="*/ 482600 h 723900"/>
                  <a:gd name="connsiteX4" fmla="*/ 152400 w 571500"/>
                  <a:gd name="connsiteY4" fmla="*/ 723900 h 723900"/>
                  <a:gd name="connsiteX5" fmla="*/ 247650 w 571500"/>
                  <a:gd name="connsiteY5" fmla="*/ 609600 h 723900"/>
                  <a:gd name="connsiteX6" fmla="*/ 342900 w 571500"/>
                  <a:gd name="connsiteY6" fmla="*/ 615950 h 723900"/>
                  <a:gd name="connsiteX7" fmla="*/ 400050 w 571500"/>
                  <a:gd name="connsiteY7" fmla="*/ 654050 h 723900"/>
                  <a:gd name="connsiteX8" fmla="*/ 514350 w 571500"/>
                  <a:gd name="connsiteY8" fmla="*/ 476250 h 723900"/>
                  <a:gd name="connsiteX9" fmla="*/ 571500 w 571500"/>
                  <a:gd name="connsiteY9" fmla="*/ 425450 h 723900"/>
                  <a:gd name="connsiteX10" fmla="*/ 552450 w 571500"/>
                  <a:gd name="connsiteY10" fmla="*/ 311150 h 723900"/>
                  <a:gd name="connsiteX11" fmla="*/ 495300 w 571500"/>
                  <a:gd name="connsiteY11" fmla="*/ 209550 h 723900"/>
                  <a:gd name="connsiteX12" fmla="*/ 476250 w 571500"/>
                  <a:gd name="connsiteY12" fmla="*/ 139700 h 723900"/>
                  <a:gd name="connsiteX13" fmla="*/ 412750 w 571500"/>
                  <a:gd name="connsiteY13" fmla="*/ 101600 h 723900"/>
                  <a:gd name="connsiteX14" fmla="*/ 412750 w 571500"/>
                  <a:gd name="connsiteY14" fmla="*/ 76200 h 723900"/>
                  <a:gd name="connsiteX15" fmla="*/ 260350 w 571500"/>
                  <a:gd name="connsiteY15" fmla="*/ 0 h 723900"/>
                  <a:gd name="connsiteX16" fmla="*/ 209550 w 571500"/>
                  <a:gd name="connsiteY16" fmla="*/ 19050 h 723900"/>
                  <a:gd name="connsiteX0" fmla="*/ 209550 w 571500"/>
                  <a:gd name="connsiteY0" fmla="*/ 40481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209550 w 571500"/>
                  <a:gd name="connsiteY16" fmla="*/ 40481 h 745331"/>
                  <a:gd name="connsiteX0" fmla="*/ 209550 w 571500"/>
                  <a:gd name="connsiteY0" fmla="*/ 40481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209550 w 571500"/>
                  <a:gd name="connsiteY16" fmla="*/ 40481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76200 w 571500"/>
                  <a:gd name="connsiteY1" fmla="*/ 161131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5737 w 571500"/>
                  <a:gd name="connsiteY0" fmla="*/ 45244 h 745331"/>
                  <a:gd name="connsiteX1" fmla="*/ 54768 w 571500"/>
                  <a:gd name="connsiteY1" fmla="*/ 175418 h 745331"/>
                  <a:gd name="connsiteX2" fmla="*/ 0 w 571500"/>
                  <a:gd name="connsiteY2" fmla="*/ 332581 h 745331"/>
                  <a:gd name="connsiteX3" fmla="*/ 0 w 571500"/>
                  <a:gd name="connsiteY3" fmla="*/ 504031 h 745331"/>
                  <a:gd name="connsiteX4" fmla="*/ 152400 w 571500"/>
                  <a:gd name="connsiteY4" fmla="*/ 745331 h 745331"/>
                  <a:gd name="connsiteX5" fmla="*/ 247650 w 571500"/>
                  <a:gd name="connsiteY5" fmla="*/ 631031 h 745331"/>
                  <a:gd name="connsiteX6" fmla="*/ 342900 w 571500"/>
                  <a:gd name="connsiteY6" fmla="*/ 637381 h 745331"/>
                  <a:gd name="connsiteX7" fmla="*/ 400050 w 571500"/>
                  <a:gd name="connsiteY7" fmla="*/ 675481 h 745331"/>
                  <a:gd name="connsiteX8" fmla="*/ 514350 w 571500"/>
                  <a:gd name="connsiteY8" fmla="*/ 497681 h 745331"/>
                  <a:gd name="connsiteX9" fmla="*/ 571500 w 571500"/>
                  <a:gd name="connsiteY9" fmla="*/ 446881 h 745331"/>
                  <a:gd name="connsiteX10" fmla="*/ 552450 w 571500"/>
                  <a:gd name="connsiteY10" fmla="*/ 332581 h 745331"/>
                  <a:gd name="connsiteX11" fmla="*/ 495300 w 571500"/>
                  <a:gd name="connsiteY11" fmla="*/ 230981 h 745331"/>
                  <a:gd name="connsiteX12" fmla="*/ 476250 w 571500"/>
                  <a:gd name="connsiteY12" fmla="*/ 161131 h 745331"/>
                  <a:gd name="connsiteX13" fmla="*/ 412750 w 571500"/>
                  <a:gd name="connsiteY13" fmla="*/ 123031 h 745331"/>
                  <a:gd name="connsiteX14" fmla="*/ 412750 w 571500"/>
                  <a:gd name="connsiteY14" fmla="*/ 97631 h 745331"/>
                  <a:gd name="connsiteX15" fmla="*/ 300831 w 571500"/>
                  <a:gd name="connsiteY15" fmla="*/ 0 h 745331"/>
                  <a:gd name="connsiteX16" fmla="*/ 185737 w 571500"/>
                  <a:gd name="connsiteY16" fmla="*/ 45244 h 745331"/>
                  <a:gd name="connsiteX0" fmla="*/ 188670 w 574433"/>
                  <a:gd name="connsiteY0" fmla="*/ 45244 h 745331"/>
                  <a:gd name="connsiteX1" fmla="*/ 57701 w 574433"/>
                  <a:gd name="connsiteY1" fmla="*/ 175418 h 745331"/>
                  <a:gd name="connsiteX2" fmla="*/ 2933 w 574433"/>
                  <a:gd name="connsiteY2" fmla="*/ 332581 h 745331"/>
                  <a:gd name="connsiteX3" fmla="*/ 2933 w 574433"/>
                  <a:gd name="connsiteY3" fmla="*/ 504031 h 745331"/>
                  <a:gd name="connsiteX4" fmla="*/ 155333 w 574433"/>
                  <a:gd name="connsiteY4" fmla="*/ 745331 h 745331"/>
                  <a:gd name="connsiteX5" fmla="*/ 250583 w 574433"/>
                  <a:gd name="connsiteY5" fmla="*/ 631031 h 745331"/>
                  <a:gd name="connsiteX6" fmla="*/ 345833 w 574433"/>
                  <a:gd name="connsiteY6" fmla="*/ 637381 h 745331"/>
                  <a:gd name="connsiteX7" fmla="*/ 402983 w 574433"/>
                  <a:gd name="connsiteY7" fmla="*/ 675481 h 745331"/>
                  <a:gd name="connsiteX8" fmla="*/ 517283 w 574433"/>
                  <a:gd name="connsiteY8" fmla="*/ 497681 h 745331"/>
                  <a:gd name="connsiteX9" fmla="*/ 574433 w 574433"/>
                  <a:gd name="connsiteY9" fmla="*/ 446881 h 745331"/>
                  <a:gd name="connsiteX10" fmla="*/ 555383 w 574433"/>
                  <a:gd name="connsiteY10" fmla="*/ 332581 h 745331"/>
                  <a:gd name="connsiteX11" fmla="*/ 498233 w 574433"/>
                  <a:gd name="connsiteY11" fmla="*/ 230981 h 745331"/>
                  <a:gd name="connsiteX12" fmla="*/ 479183 w 574433"/>
                  <a:gd name="connsiteY12" fmla="*/ 161131 h 745331"/>
                  <a:gd name="connsiteX13" fmla="*/ 415683 w 574433"/>
                  <a:gd name="connsiteY13" fmla="*/ 123031 h 745331"/>
                  <a:gd name="connsiteX14" fmla="*/ 415683 w 574433"/>
                  <a:gd name="connsiteY14" fmla="*/ 97631 h 745331"/>
                  <a:gd name="connsiteX15" fmla="*/ 303764 w 574433"/>
                  <a:gd name="connsiteY15" fmla="*/ 0 h 745331"/>
                  <a:gd name="connsiteX16" fmla="*/ 188670 w 574433"/>
                  <a:gd name="connsiteY16" fmla="*/ 45244 h 745331"/>
                  <a:gd name="connsiteX0" fmla="*/ 205424 w 591187"/>
                  <a:gd name="connsiteY0" fmla="*/ 45244 h 745331"/>
                  <a:gd name="connsiteX1" fmla="*/ 74455 w 591187"/>
                  <a:gd name="connsiteY1" fmla="*/ 175418 h 745331"/>
                  <a:gd name="connsiteX2" fmla="*/ 637 w 591187"/>
                  <a:gd name="connsiteY2" fmla="*/ 356394 h 745331"/>
                  <a:gd name="connsiteX3" fmla="*/ 19687 w 591187"/>
                  <a:gd name="connsiteY3" fmla="*/ 504031 h 745331"/>
                  <a:gd name="connsiteX4" fmla="*/ 172087 w 591187"/>
                  <a:gd name="connsiteY4" fmla="*/ 745331 h 745331"/>
                  <a:gd name="connsiteX5" fmla="*/ 267337 w 591187"/>
                  <a:gd name="connsiteY5" fmla="*/ 631031 h 745331"/>
                  <a:gd name="connsiteX6" fmla="*/ 362587 w 591187"/>
                  <a:gd name="connsiteY6" fmla="*/ 637381 h 745331"/>
                  <a:gd name="connsiteX7" fmla="*/ 419737 w 591187"/>
                  <a:gd name="connsiteY7" fmla="*/ 675481 h 745331"/>
                  <a:gd name="connsiteX8" fmla="*/ 534037 w 591187"/>
                  <a:gd name="connsiteY8" fmla="*/ 497681 h 745331"/>
                  <a:gd name="connsiteX9" fmla="*/ 591187 w 591187"/>
                  <a:gd name="connsiteY9" fmla="*/ 446881 h 745331"/>
                  <a:gd name="connsiteX10" fmla="*/ 572137 w 591187"/>
                  <a:gd name="connsiteY10" fmla="*/ 332581 h 745331"/>
                  <a:gd name="connsiteX11" fmla="*/ 514987 w 591187"/>
                  <a:gd name="connsiteY11" fmla="*/ 230981 h 745331"/>
                  <a:gd name="connsiteX12" fmla="*/ 495937 w 591187"/>
                  <a:gd name="connsiteY12" fmla="*/ 161131 h 745331"/>
                  <a:gd name="connsiteX13" fmla="*/ 432437 w 591187"/>
                  <a:gd name="connsiteY13" fmla="*/ 123031 h 745331"/>
                  <a:gd name="connsiteX14" fmla="*/ 432437 w 591187"/>
                  <a:gd name="connsiteY14" fmla="*/ 97631 h 745331"/>
                  <a:gd name="connsiteX15" fmla="*/ 320518 w 591187"/>
                  <a:gd name="connsiteY15" fmla="*/ 0 h 745331"/>
                  <a:gd name="connsiteX16" fmla="*/ 205424 w 591187"/>
                  <a:gd name="connsiteY16" fmla="*/ 45244 h 745331"/>
                  <a:gd name="connsiteX0" fmla="*/ 204787 w 590550"/>
                  <a:gd name="connsiteY0" fmla="*/ 45244 h 745331"/>
                  <a:gd name="connsiteX1" fmla="*/ 73818 w 590550"/>
                  <a:gd name="connsiteY1" fmla="*/ 175418 h 745331"/>
                  <a:gd name="connsiteX2" fmla="*/ 0 w 590550"/>
                  <a:gd name="connsiteY2" fmla="*/ 356394 h 745331"/>
                  <a:gd name="connsiteX3" fmla="*/ 19050 w 590550"/>
                  <a:gd name="connsiteY3" fmla="*/ 504031 h 745331"/>
                  <a:gd name="connsiteX4" fmla="*/ 171450 w 590550"/>
                  <a:gd name="connsiteY4" fmla="*/ 745331 h 745331"/>
                  <a:gd name="connsiteX5" fmla="*/ 266700 w 590550"/>
                  <a:gd name="connsiteY5" fmla="*/ 631031 h 745331"/>
                  <a:gd name="connsiteX6" fmla="*/ 361950 w 590550"/>
                  <a:gd name="connsiteY6" fmla="*/ 637381 h 745331"/>
                  <a:gd name="connsiteX7" fmla="*/ 419100 w 590550"/>
                  <a:gd name="connsiteY7" fmla="*/ 675481 h 745331"/>
                  <a:gd name="connsiteX8" fmla="*/ 533400 w 590550"/>
                  <a:gd name="connsiteY8" fmla="*/ 497681 h 745331"/>
                  <a:gd name="connsiteX9" fmla="*/ 590550 w 590550"/>
                  <a:gd name="connsiteY9" fmla="*/ 446881 h 745331"/>
                  <a:gd name="connsiteX10" fmla="*/ 571500 w 590550"/>
                  <a:gd name="connsiteY10" fmla="*/ 332581 h 745331"/>
                  <a:gd name="connsiteX11" fmla="*/ 514350 w 590550"/>
                  <a:gd name="connsiteY11" fmla="*/ 230981 h 745331"/>
                  <a:gd name="connsiteX12" fmla="*/ 495300 w 590550"/>
                  <a:gd name="connsiteY12" fmla="*/ 161131 h 745331"/>
                  <a:gd name="connsiteX13" fmla="*/ 431800 w 590550"/>
                  <a:gd name="connsiteY13" fmla="*/ 123031 h 745331"/>
                  <a:gd name="connsiteX14" fmla="*/ 431800 w 590550"/>
                  <a:gd name="connsiteY14" fmla="*/ 97631 h 745331"/>
                  <a:gd name="connsiteX15" fmla="*/ 319881 w 590550"/>
                  <a:gd name="connsiteY15" fmla="*/ 0 h 745331"/>
                  <a:gd name="connsiteX16" fmla="*/ 204787 w 590550"/>
                  <a:gd name="connsiteY16" fmla="*/ 45244 h 745331"/>
                  <a:gd name="connsiteX0" fmla="*/ 204787 w 590550"/>
                  <a:gd name="connsiteY0" fmla="*/ 45244 h 745331"/>
                  <a:gd name="connsiteX1" fmla="*/ 73818 w 590550"/>
                  <a:gd name="connsiteY1" fmla="*/ 175418 h 745331"/>
                  <a:gd name="connsiteX2" fmla="*/ 0 w 590550"/>
                  <a:gd name="connsiteY2" fmla="*/ 356394 h 745331"/>
                  <a:gd name="connsiteX3" fmla="*/ 19050 w 590550"/>
                  <a:gd name="connsiteY3" fmla="*/ 504031 h 745331"/>
                  <a:gd name="connsiteX4" fmla="*/ 171450 w 590550"/>
                  <a:gd name="connsiteY4" fmla="*/ 745331 h 745331"/>
                  <a:gd name="connsiteX5" fmla="*/ 266700 w 590550"/>
                  <a:gd name="connsiteY5" fmla="*/ 631031 h 745331"/>
                  <a:gd name="connsiteX6" fmla="*/ 361950 w 590550"/>
                  <a:gd name="connsiteY6" fmla="*/ 637381 h 745331"/>
                  <a:gd name="connsiteX7" fmla="*/ 419100 w 590550"/>
                  <a:gd name="connsiteY7" fmla="*/ 675481 h 745331"/>
                  <a:gd name="connsiteX8" fmla="*/ 533400 w 590550"/>
                  <a:gd name="connsiteY8" fmla="*/ 497681 h 745331"/>
                  <a:gd name="connsiteX9" fmla="*/ 590550 w 590550"/>
                  <a:gd name="connsiteY9" fmla="*/ 446881 h 745331"/>
                  <a:gd name="connsiteX10" fmla="*/ 571500 w 590550"/>
                  <a:gd name="connsiteY10" fmla="*/ 332581 h 745331"/>
                  <a:gd name="connsiteX11" fmla="*/ 514350 w 590550"/>
                  <a:gd name="connsiteY11" fmla="*/ 230981 h 745331"/>
                  <a:gd name="connsiteX12" fmla="*/ 495300 w 590550"/>
                  <a:gd name="connsiteY12" fmla="*/ 161131 h 745331"/>
                  <a:gd name="connsiteX13" fmla="*/ 431800 w 590550"/>
                  <a:gd name="connsiteY13" fmla="*/ 123031 h 745331"/>
                  <a:gd name="connsiteX14" fmla="*/ 431800 w 590550"/>
                  <a:gd name="connsiteY14" fmla="*/ 97631 h 745331"/>
                  <a:gd name="connsiteX15" fmla="*/ 319881 w 590550"/>
                  <a:gd name="connsiteY15" fmla="*/ 0 h 745331"/>
                  <a:gd name="connsiteX16" fmla="*/ 204787 w 59055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75481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38770 w 595920"/>
                  <a:gd name="connsiteY8" fmla="*/ 497681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86395"/>
                  <a:gd name="connsiteY0" fmla="*/ 45244 h 745331"/>
                  <a:gd name="connsiteX1" fmla="*/ 79188 w 586395"/>
                  <a:gd name="connsiteY1" fmla="*/ 175418 h 745331"/>
                  <a:gd name="connsiteX2" fmla="*/ 5370 w 586395"/>
                  <a:gd name="connsiteY2" fmla="*/ 356394 h 745331"/>
                  <a:gd name="connsiteX3" fmla="*/ 24420 w 586395"/>
                  <a:gd name="connsiteY3" fmla="*/ 504031 h 745331"/>
                  <a:gd name="connsiteX4" fmla="*/ 176820 w 586395"/>
                  <a:gd name="connsiteY4" fmla="*/ 745331 h 745331"/>
                  <a:gd name="connsiteX5" fmla="*/ 272070 w 586395"/>
                  <a:gd name="connsiteY5" fmla="*/ 631031 h 745331"/>
                  <a:gd name="connsiteX6" fmla="*/ 367320 w 586395"/>
                  <a:gd name="connsiteY6" fmla="*/ 637381 h 745331"/>
                  <a:gd name="connsiteX7" fmla="*/ 424470 w 586395"/>
                  <a:gd name="connsiteY7" fmla="*/ 685006 h 745331"/>
                  <a:gd name="connsiteX8" fmla="*/ 550676 w 586395"/>
                  <a:gd name="connsiteY8" fmla="*/ 511968 h 745331"/>
                  <a:gd name="connsiteX9" fmla="*/ 586395 w 586395"/>
                  <a:gd name="connsiteY9" fmla="*/ 432593 h 745331"/>
                  <a:gd name="connsiteX10" fmla="*/ 576870 w 586395"/>
                  <a:gd name="connsiteY10" fmla="*/ 332581 h 745331"/>
                  <a:gd name="connsiteX11" fmla="*/ 519720 w 586395"/>
                  <a:gd name="connsiteY11" fmla="*/ 230981 h 745331"/>
                  <a:gd name="connsiteX12" fmla="*/ 500670 w 586395"/>
                  <a:gd name="connsiteY12" fmla="*/ 161131 h 745331"/>
                  <a:gd name="connsiteX13" fmla="*/ 437170 w 586395"/>
                  <a:gd name="connsiteY13" fmla="*/ 123031 h 745331"/>
                  <a:gd name="connsiteX14" fmla="*/ 437170 w 586395"/>
                  <a:gd name="connsiteY14" fmla="*/ 97631 h 745331"/>
                  <a:gd name="connsiteX15" fmla="*/ 325251 w 586395"/>
                  <a:gd name="connsiteY15" fmla="*/ 0 h 745331"/>
                  <a:gd name="connsiteX16" fmla="*/ 210157 w 586395"/>
                  <a:gd name="connsiteY16" fmla="*/ 45244 h 745331"/>
                  <a:gd name="connsiteX0" fmla="*/ 210157 w 595920"/>
                  <a:gd name="connsiteY0" fmla="*/ 45244 h 745331"/>
                  <a:gd name="connsiteX1" fmla="*/ 79188 w 595920"/>
                  <a:gd name="connsiteY1" fmla="*/ 175418 h 745331"/>
                  <a:gd name="connsiteX2" fmla="*/ 5370 w 595920"/>
                  <a:gd name="connsiteY2" fmla="*/ 356394 h 745331"/>
                  <a:gd name="connsiteX3" fmla="*/ 24420 w 595920"/>
                  <a:gd name="connsiteY3" fmla="*/ 504031 h 745331"/>
                  <a:gd name="connsiteX4" fmla="*/ 176820 w 595920"/>
                  <a:gd name="connsiteY4" fmla="*/ 745331 h 745331"/>
                  <a:gd name="connsiteX5" fmla="*/ 272070 w 595920"/>
                  <a:gd name="connsiteY5" fmla="*/ 631031 h 745331"/>
                  <a:gd name="connsiteX6" fmla="*/ 367320 w 595920"/>
                  <a:gd name="connsiteY6" fmla="*/ 637381 h 745331"/>
                  <a:gd name="connsiteX7" fmla="*/ 424470 w 595920"/>
                  <a:gd name="connsiteY7" fmla="*/ 685006 h 745331"/>
                  <a:gd name="connsiteX8" fmla="*/ 550676 w 595920"/>
                  <a:gd name="connsiteY8" fmla="*/ 511968 h 745331"/>
                  <a:gd name="connsiteX9" fmla="*/ 595920 w 595920"/>
                  <a:gd name="connsiteY9" fmla="*/ 446881 h 745331"/>
                  <a:gd name="connsiteX10" fmla="*/ 576870 w 595920"/>
                  <a:gd name="connsiteY10" fmla="*/ 332581 h 745331"/>
                  <a:gd name="connsiteX11" fmla="*/ 519720 w 595920"/>
                  <a:gd name="connsiteY11" fmla="*/ 230981 h 745331"/>
                  <a:gd name="connsiteX12" fmla="*/ 500670 w 595920"/>
                  <a:gd name="connsiteY12" fmla="*/ 161131 h 745331"/>
                  <a:gd name="connsiteX13" fmla="*/ 437170 w 595920"/>
                  <a:gd name="connsiteY13" fmla="*/ 123031 h 745331"/>
                  <a:gd name="connsiteX14" fmla="*/ 437170 w 595920"/>
                  <a:gd name="connsiteY14" fmla="*/ 97631 h 745331"/>
                  <a:gd name="connsiteX15" fmla="*/ 325251 w 595920"/>
                  <a:gd name="connsiteY15" fmla="*/ 0 h 745331"/>
                  <a:gd name="connsiteX16" fmla="*/ 210157 w 595920"/>
                  <a:gd name="connsiteY16" fmla="*/ 45244 h 745331"/>
                  <a:gd name="connsiteX0" fmla="*/ 210157 w 581633"/>
                  <a:gd name="connsiteY0" fmla="*/ 45244 h 745331"/>
                  <a:gd name="connsiteX1" fmla="*/ 79188 w 581633"/>
                  <a:gd name="connsiteY1" fmla="*/ 175418 h 745331"/>
                  <a:gd name="connsiteX2" fmla="*/ 5370 w 581633"/>
                  <a:gd name="connsiteY2" fmla="*/ 356394 h 745331"/>
                  <a:gd name="connsiteX3" fmla="*/ 24420 w 581633"/>
                  <a:gd name="connsiteY3" fmla="*/ 504031 h 745331"/>
                  <a:gd name="connsiteX4" fmla="*/ 176820 w 581633"/>
                  <a:gd name="connsiteY4" fmla="*/ 745331 h 745331"/>
                  <a:gd name="connsiteX5" fmla="*/ 272070 w 581633"/>
                  <a:gd name="connsiteY5" fmla="*/ 631031 h 745331"/>
                  <a:gd name="connsiteX6" fmla="*/ 367320 w 581633"/>
                  <a:gd name="connsiteY6" fmla="*/ 637381 h 745331"/>
                  <a:gd name="connsiteX7" fmla="*/ 424470 w 581633"/>
                  <a:gd name="connsiteY7" fmla="*/ 685006 h 745331"/>
                  <a:gd name="connsiteX8" fmla="*/ 550676 w 581633"/>
                  <a:gd name="connsiteY8" fmla="*/ 511968 h 745331"/>
                  <a:gd name="connsiteX9" fmla="*/ 581633 w 581633"/>
                  <a:gd name="connsiteY9" fmla="*/ 444500 h 745331"/>
                  <a:gd name="connsiteX10" fmla="*/ 576870 w 581633"/>
                  <a:gd name="connsiteY10" fmla="*/ 332581 h 745331"/>
                  <a:gd name="connsiteX11" fmla="*/ 519720 w 581633"/>
                  <a:gd name="connsiteY11" fmla="*/ 230981 h 745331"/>
                  <a:gd name="connsiteX12" fmla="*/ 500670 w 581633"/>
                  <a:gd name="connsiteY12" fmla="*/ 161131 h 745331"/>
                  <a:gd name="connsiteX13" fmla="*/ 437170 w 581633"/>
                  <a:gd name="connsiteY13" fmla="*/ 123031 h 745331"/>
                  <a:gd name="connsiteX14" fmla="*/ 437170 w 581633"/>
                  <a:gd name="connsiteY14" fmla="*/ 97631 h 745331"/>
                  <a:gd name="connsiteX15" fmla="*/ 325251 w 581633"/>
                  <a:gd name="connsiteY15" fmla="*/ 0 h 745331"/>
                  <a:gd name="connsiteX16" fmla="*/ 210157 w 581633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97631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100013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  <a:gd name="connsiteX0" fmla="*/ 210157 w 587562"/>
                  <a:gd name="connsiteY0" fmla="*/ 45244 h 745331"/>
                  <a:gd name="connsiteX1" fmla="*/ 79188 w 587562"/>
                  <a:gd name="connsiteY1" fmla="*/ 175418 h 745331"/>
                  <a:gd name="connsiteX2" fmla="*/ 5370 w 587562"/>
                  <a:gd name="connsiteY2" fmla="*/ 356394 h 745331"/>
                  <a:gd name="connsiteX3" fmla="*/ 24420 w 587562"/>
                  <a:gd name="connsiteY3" fmla="*/ 504031 h 745331"/>
                  <a:gd name="connsiteX4" fmla="*/ 176820 w 587562"/>
                  <a:gd name="connsiteY4" fmla="*/ 745331 h 745331"/>
                  <a:gd name="connsiteX5" fmla="*/ 272070 w 587562"/>
                  <a:gd name="connsiteY5" fmla="*/ 631031 h 745331"/>
                  <a:gd name="connsiteX6" fmla="*/ 367320 w 587562"/>
                  <a:gd name="connsiteY6" fmla="*/ 637381 h 745331"/>
                  <a:gd name="connsiteX7" fmla="*/ 424470 w 587562"/>
                  <a:gd name="connsiteY7" fmla="*/ 685006 h 745331"/>
                  <a:gd name="connsiteX8" fmla="*/ 550676 w 587562"/>
                  <a:gd name="connsiteY8" fmla="*/ 511968 h 745331"/>
                  <a:gd name="connsiteX9" fmla="*/ 581633 w 587562"/>
                  <a:gd name="connsiteY9" fmla="*/ 444500 h 745331"/>
                  <a:gd name="connsiteX10" fmla="*/ 576870 w 587562"/>
                  <a:gd name="connsiteY10" fmla="*/ 332581 h 745331"/>
                  <a:gd name="connsiteX11" fmla="*/ 519720 w 587562"/>
                  <a:gd name="connsiteY11" fmla="*/ 230981 h 745331"/>
                  <a:gd name="connsiteX12" fmla="*/ 500670 w 587562"/>
                  <a:gd name="connsiteY12" fmla="*/ 161131 h 745331"/>
                  <a:gd name="connsiteX13" fmla="*/ 437170 w 587562"/>
                  <a:gd name="connsiteY13" fmla="*/ 123031 h 745331"/>
                  <a:gd name="connsiteX14" fmla="*/ 437170 w 587562"/>
                  <a:gd name="connsiteY14" fmla="*/ 100013 h 745331"/>
                  <a:gd name="connsiteX15" fmla="*/ 325251 w 587562"/>
                  <a:gd name="connsiteY15" fmla="*/ 0 h 745331"/>
                  <a:gd name="connsiteX16" fmla="*/ 210157 w 587562"/>
                  <a:gd name="connsiteY16" fmla="*/ 45244 h 74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62" h="745331">
                    <a:moveTo>
                      <a:pt x="210157" y="45244"/>
                    </a:moveTo>
                    <a:cubicBezTo>
                      <a:pt x="123639" y="5292"/>
                      <a:pt x="29975" y="143933"/>
                      <a:pt x="79188" y="175418"/>
                    </a:cubicBezTo>
                    <a:cubicBezTo>
                      <a:pt x="8544" y="192088"/>
                      <a:pt x="14101" y="265906"/>
                      <a:pt x="5370" y="356394"/>
                    </a:cubicBezTo>
                    <a:cubicBezTo>
                      <a:pt x="-12093" y="412750"/>
                      <a:pt x="18070" y="454819"/>
                      <a:pt x="24420" y="504031"/>
                    </a:cubicBezTo>
                    <a:cubicBezTo>
                      <a:pt x="-5743" y="534457"/>
                      <a:pt x="97445" y="552979"/>
                      <a:pt x="176820" y="745331"/>
                    </a:cubicBezTo>
                    <a:cubicBezTo>
                      <a:pt x="184757" y="685799"/>
                      <a:pt x="240320" y="669131"/>
                      <a:pt x="272070" y="631031"/>
                    </a:cubicBezTo>
                    <a:cubicBezTo>
                      <a:pt x="303820" y="633148"/>
                      <a:pt x="314139" y="630502"/>
                      <a:pt x="367320" y="637381"/>
                    </a:cubicBezTo>
                    <a:cubicBezTo>
                      <a:pt x="395895" y="664369"/>
                      <a:pt x="405420" y="672306"/>
                      <a:pt x="424470" y="685006"/>
                    </a:cubicBezTo>
                    <a:cubicBezTo>
                      <a:pt x="443520" y="615421"/>
                      <a:pt x="512576" y="543454"/>
                      <a:pt x="550676" y="511968"/>
                    </a:cubicBezTo>
                    <a:cubicBezTo>
                      <a:pt x="557820" y="480748"/>
                      <a:pt x="562583" y="461433"/>
                      <a:pt x="581633" y="444500"/>
                    </a:cubicBezTo>
                    <a:cubicBezTo>
                      <a:pt x="596714" y="409575"/>
                      <a:pt x="578458" y="369887"/>
                      <a:pt x="576870" y="332581"/>
                    </a:cubicBezTo>
                    <a:cubicBezTo>
                      <a:pt x="557820" y="270139"/>
                      <a:pt x="538770" y="264848"/>
                      <a:pt x="519720" y="230981"/>
                    </a:cubicBezTo>
                    <a:cubicBezTo>
                      <a:pt x="534801" y="207698"/>
                      <a:pt x="507020" y="184414"/>
                      <a:pt x="500670" y="161131"/>
                    </a:cubicBezTo>
                    <a:lnTo>
                      <a:pt x="437170" y="123031"/>
                    </a:lnTo>
                    <a:lnTo>
                      <a:pt x="437170" y="100013"/>
                    </a:lnTo>
                    <a:cubicBezTo>
                      <a:pt x="435583" y="80963"/>
                      <a:pt x="362557" y="33338"/>
                      <a:pt x="325251" y="0"/>
                    </a:cubicBezTo>
                    <a:cubicBezTo>
                      <a:pt x="273393" y="8732"/>
                      <a:pt x="240584" y="31750"/>
                      <a:pt x="210157" y="4524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E410D"/>
                  </a:gs>
                  <a:gs pos="6000">
                    <a:srgbClr val="C791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8A07776-EF8E-4BB6-8657-A79131C5684A}"/>
                  </a:ext>
                </a:extLst>
              </p:cNvPr>
              <p:cNvSpPr/>
              <p:nvPr/>
            </p:nvSpPr>
            <p:spPr>
              <a:xfrm>
                <a:off x="3348038" y="4852988"/>
                <a:ext cx="242887" cy="1914525"/>
              </a:xfrm>
              <a:custGeom>
                <a:avLst/>
                <a:gdLst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  <a:gd name="connsiteX0" fmla="*/ 204787 w 242887"/>
                  <a:gd name="connsiteY0" fmla="*/ 0 h 1914525"/>
                  <a:gd name="connsiteX1" fmla="*/ 204787 w 242887"/>
                  <a:gd name="connsiteY1" fmla="*/ 0 h 1914525"/>
                  <a:gd name="connsiteX2" fmla="*/ 228600 w 242887"/>
                  <a:gd name="connsiteY2" fmla="*/ 109537 h 1914525"/>
                  <a:gd name="connsiteX3" fmla="*/ 228600 w 242887"/>
                  <a:gd name="connsiteY3" fmla="*/ 309562 h 1914525"/>
                  <a:gd name="connsiteX4" fmla="*/ 185737 w 242887"/>
                  <a:gd name="connsiteY4" fmla="*/ 847725 h 1914525"/>
                  <a:gd name="connsiteX5" fmla="*/ 209550 w 242887"/>
                  <a:gd name="connsiteY5" fmla="*/ 1657350 h 1914525"/>
                  <a:gd name="connsiteX6" fmla="*/ 242887 w 242887"/>
                  <a:gd name="connsiteY6" fmla="*/ 1771650 h 1914525"/>
                  <a:gd name="connsiteX7" fmla="*/ 190500 w 242887"/>
                  <a:gd name="connsiteY7" fmla="*/ 1914525 h 1914525"/>
                  <a:gd name="connsiteX8" fmla="*/ 38100 w 242887"/>
                  <a:gd name="connsiteY8" fmla="*/ 1643062 h 1914525"/>
                  <a:gd name="connsiteX9" fmla="*/ 33337 w 242887"/>
                  <a:gd name="connsiteY9" fmla="*/ 1204912 h 1914525"/>
                  <a:gd name="connsiteX10" fmla="*/ 0 w 242887"/>
                  <a:gd name="connsiteY10" fmla="*/ 952500 h 1914525"/>
                  <a:gd name="connsiteX11" fmla="*/ 0 w 242887"/>
                  <a:gd name="connsiteY11" fmla="*/ 385762 h 1914525"/>
                  <a:gd name="connsiteX12" fmla="*/ 114300 w 242887"/>
                  <a:gd name="connsiteY12" fmla="*/ 71437 h 1914525"/>
                  <a:gd name="connsiteX13" fmla="*/ 204787 w 242887"/>
                  <a:gd name="connsiteY13" fmla="*/ 0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2887" h="1914525">
                    <a:moveTo>
                      <a:pt x="204787" y="0"/>
                    </a:moveTo>
                    <a:lnTo>
                      <a:pt x="204787" y="0"/>
                    </a:lnTo>
                    <a:lnTo>
                      <a:pt x="228600" y="109537"/>
                    </a:lnTo>
                    <a:cubicBezTo>
                      <a:pt x="242887" y="180975"/>
                      <a:pt x="238126" y="242887"/>
                      <a:pt x="228600" y="309562"/>
                    </a:cubicBezTo>
                    <a:cubicBezTo>
                      <a:pt x="238124" y="436562"/>
                      <a:pt x="185738" y="668337"/>
                      <a:pt x="185737" y="847725"/>
                    </a:cubicBezTo>
                    <a:cubicBezTo>
                      <a:pt x="246063" y="1117600"/>
                      <a:pt x="182562" y="1420812"/>
                      <a:pt x="209550" y="1657350"/>
                    </a:cubicBezTo>
                    <a:lnTo>
                      <a:pt x="242887" y="1771650"/>
                    </a:lnTo>
                    <a:lnTo>
                      <a:pt x="190500" y="1914525"/>
                    </a:lnTo>
                    <a:lnTo>
                      <a:pt x="38100" y="1643062"/>
                    </a:lnTo>
                    <a:cubicBezTo>
                      <a:pt x="36512" y="1497012"/>
                      <a:pt x="34925" y="1350962"/>
                      <a:pt x="33337" y="1204912"/>
                    </a:cubicBezTo>
                    <a:lnTo>
                      <a:pt x="0" y="952500"/>
                    </a:lnTo>
                    <a:lnTo>
                      <a:pt x="0" y="385762"/>
                    </a:lnTo>
                    <a:lnTo>
                      <a:pt x="114300" y="71437"/>
                    </a:lnTo>
                    <a:lnTo>
                      <a:pt x="204787" y="0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B7063BA-70B4-4773-BD84-F9FA91860556}"/>
                  </a:ext>
                </a:extLst>
              </p:cNvPr>
              <p:cNvSpPr/>
              <p:nvPr/>
            </p:nvSpPr>
            <p:spPr>
              <a:xfrm>
                <a:off x="3190875" y="7481888"/>
                <a:ext cx="600075" cy="1895475"/>
              </a:xfrm>
              <a:custGeom>
                <a:avLst/>
                <a:gdLst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  <a:gd name="connsiteX0" fmla="*/ 0 w 600075"/>
                  <a:gd name="connsiteY0" fmla="*/ 114300 h 1895475"/>
                  <a:gd name="connsiteX1" fmla="*/ 71438 w 600075"/>
                  <a:gd name="connsiteY1" fmla="*/ 347662 h 1895475"/>
                  <a:gd name="connsiteX2" fmla="*/ 114300 w 600075"/>
                  <a:gd name="connsiteY2" fmla="*/ 447675 h 1895475"/>
                  <a:gd name="connsiteX3" fmla="*/ 347663 w 600075"/>
                  <a:gd name="connsiteY3" fmla="*/ 1219200 h 1895475"/>
                  <a:gd name="connsiteX4" fmla="*/ 352425 w 600075"/>
                  <a:gd name="connsiteY4" fmla="*/ 1428750 h 1895475"/>
                  <a:gd name="connsiteX5" fmla="*/ 361950 w 600075"/>
                  <a:gd name="connsiteY5" fmla="*/ 1447800 h 1895475"/>
                  <a:gd name="connsiteX6" fmla="*/ 352425 w 600075"/>
                  <a:gd name="connsiteY6" fmla="*/ 1562100 h 1895475"/>
                  <a:gd name="connsiteX7" fmla="*/ 338138 w 600075"/>
                  <a:gd name="connsiteY7" fmla="*/ 1771650 h 1895475"/>
                  <a:gd name="connsiteX8" fmla="*/ 290513 w 600075"/>
                  <a:gd name="connsiteY8" fmla="*/ 1804987 h 1895475"/>
                  <a:gd name="connsiteX9" fmla="*/ 333375 w 600075"/>
                  <a:gd name="connsiteY9" fmla="*/ 1895475 h 1895475"/>
                  <a:gd name="connsiteX10" fmla="*/ 476250 w 600075"/>
                  <a:gd name="connsiteY10" fmla="*/ 1843087 h 1895475"/>
                  <a:gd name="connsiteX11" fmla="*/ 600075 w 600075"/>
                  <a:gd name="connsiteY11" fmla="*/ 1447800 h 1895475"/>
                  <a:gd name="connsiteX12" fmla="*/ 542925 w 600075"/>
                  <a:gd name="connsiteY12" fmla="*/ 1328737 h 1895475"/>
                  <a:gd name="connsiteX13" fmla="*/ 471488 w 600075"/>
                  <a:gd name="connsiteY13" fmla="*/ 542925 h 1895475"/>
                  <a:gd name="connsiteX14" fmla="*/ 366713 w 600075"/>
                  <a:gd name="connsiteY14" fmla="*/ 200025 h 1895475"/>
                  <a:gd name="connsiteX15" fmla="*/ 295275 w 600075"/>
                  <a:gd name="connsiteY15" fmla="*/ 0 h 1895475"/>
                  <a:gd name="connsiteX16" fmla="*/ 0 w 600075"/>
                  <a:gd name="connsiteY16" fmla="*/ 114300 h 189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075" h="1895475">
                    <a:moveTo>
                      <a:pt x="0" y="114300"/>
                    </a:moveTo>
                    <a:lnTo>
                      <a:pt x="71438" y="347662"/>
                    </a:lnTo>
                    <a:lnTo>
                      <a:pt x="114300" y="447675"/>
                    </a:lnTo>
                    <a:cubicBezTo>
                      <a:pt x="220663" y="919163"/>
                      <a:pt x="288925" y="952500"/>
                      <a:pt x="347663" y="1219200"/>
                    </a:cubicBezTo>
                    <a:lnTo>
                      <a:pt x="352425" y="1428750"/>
                    </a:lnTo>
                    <a:lnTo>
                      <a:pt x="361950" y="1447800"/>
                    </a:lnTo>
                    <a:lnTo>
                      <a:pt x="352425" y="1562100"/>
                    </a:lnTo>
                    <a:lnTo>
                      <a:pt x="338138" y="1771650"/>
                    </a:lnTo>
                    <a:lnTo>
                      <a:pt x="290513" y="1804987"/>
                    </a:lnTo>
                    <a:lnTo>
                      <a:pt x="333375" y="1895475"/>
                    </a:lnTo>
                    <a:lnTo>
                      <a:pt x="476250" y="1843087"/>
                    </a:lnTo>
                    <a:lnTo>
                      <a:pt x="600075" y="1447800"/>
                    </a:lnTo>
                    <a:lnTo>
                      <a:pt x="542925" y="1328737"/>
                    </a:lnTo>
                    <a:cubicBezTo>
                      <a:pt x="500063" y="1076325"/>
                      <a:pt x="542924" y="962025"/>
                      <a:pt x="471488" y="542925"/>
                    </a:cubicBezTo>
                    <a:cubicBezTo>
                      <a:pt x="450850" y="428625"/>
                      <a:pt x="420688" y="319087"/>
                      <a:pt x="366713" y="200025"/>
                    </a:cubicBezTo>
                    <a:lnTo>
                      <a:pt x="295275" y="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5453254E-4431-46AA-8874-A1D830D9D74C}"/>
                  </a:ext>
                </a:extLst>
              </p:cNvPr>
              <p:cNvSpPr/>
              <p:nvPr/>
            </p:nvSpPr>
            <p:spPr>
              <a:xfrm>
                <a:off x="2547938" y="7515225"/>
                <a:ext cx="400050" cy="1857375"/>
              </a:xfrm>
              <a:custGeom>
                <a:avLst/>
                <a:gdLst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  <a:gd name="connsiteX0" fmla="*/ 0 w 400050"/>
                  <a:gd name="connsiteY0" fmla="*/ 28575 h 1857375"/>
                  <a:gd name="connsiteX1" fmla="*/ 47625 w 400050"/>
                  <a:gd name="connsiteY1" fmla="*/ 280988 h 1857375"/>
                  <a:gd name="connsiteX2" fmla="*/ 180975 w 400050"/>
                  <a:gd name="connsiteY2" fmla="*/ 1323975 h 1857375"/>
                  <a:gd name="connsiteX3" fmla="*/ 185737 w 400050"/>
                  <a:gd name="connsiteY3" fmla="*/ 1462088 h 1857375"/>
                  <a:gd name="connsiteX4" fmla="*/ 176212 w 400050"/>
                  <a:gd name="connsiteY4" fmla="*/ 1585913 h 1857375"/>
                  <a:gd name="connsiteX5" fmla="*/ 161925 w 400050"/>
                  <a:gd name="connsiteY5" fmla="*/ 1762125 h 1857375"/>
                  <a:gd name="connsiteX6" fmla="*/ 128587 w 400050"/>
                  <a:gd name="connsiteY6" fmla="*/ 1814513 h 1857375"/>
                  <a:gd name="connsiteX7" fmla="*/ 242887 w 400050"/>
                  <a:gd name="connsiteY7" fmla="*/ 1857375 h 1857375"/>
                  <a:gd name="connsiteX8" fmla="*/ 400050 w 400050"/>
                  <a:gd name="connsiteY8" fmla="*/ 1438275 h 1857375"/>
                  <a:gd name="connsiteX9" fmla="*/ 361950 w 400050"/>
                  <a:gd name="connsiteY9" fmla="*/ 1366838 h 1857375"/>
                  <a:gd name="connsiteX10" fmla="*/ 385762 w 400050"/>
                  <a:gd name="connsiteY10" fmla="*/ 623888 h 1857375"/>
                  <a:gd name="connsiteX11" fmla="*/ 347662 w 400050"/>
                  <a:gd name="connsiteY11" fmla="*/ 271463 h 1857375"/>
                  <a:gd name="connsiteX12" fmla="*/ 352425 w 400050"/>
                  <a:gd name="connsiteY12" fmla="*/ 0 h 1857375"/>
                  <a:gd name="connsiteX13" fmla="*/ 0 w 400050"/>
                  <a:gd name="connsiteY13" fmla="*/ 28575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0050" h="1857375">
                    <a:moveTo>
                      <a:pt x="0" y="28575"/>
                    </a:moveTo>
                    <a:lnTo>
                      <a:pt x="47625" y="280988"/>
                    </a:lnTo>
                    <a:cubicBezTo>
                      <a:pt x="30162" y="438150"/>
                      <a:pt x="112712" y="942976"/>
                      <a:pt x="180975" y="1323975"/>
                    </a:cubicBezTo>
                    <a:cubicBezTo>
                      <a:pt x="206374" y="1374776"/>
                      <a:pt x="184150" y="1416050"/>
                      <a:pt x="185737" y="1462088"/>
                    </a:cubicBezTo>
                    <a:lnTo>
                      <a:pt x="176212" y="1585913"/>
                    </a:lnTo>
                    <a:lnTo>
                      <a:pt x="161925" y="1762125"/>
                    </a:lnTo>
                    <a:lnTo>
                      <a:pt x="128587" y="1814513"/>
                    </a:lnTo>
                    <a:lnTo>
                      <a:pt x="242887" y="1857375"/>
                    </a:lnTo>
                    <a:lnTo>
                      <a:pt x="400050" y="1438275"/>
                    </a:lnTo>
                    <a:lnTo>
                      <a:pt x="361950" y="1366838"/>
                    </a:lnTo>
                    <a:cubicBezTo>
                      <a:pt x="346075" y="1138238"/>
                      <a:pt x="406400" y="809625"/>
                      <a:pt x="385762" y="623888"/>
                    </a:cubicBezTo>
                    <a:lnTo>
                      <a:pt x="347662" y="271463"/>
                    </a:lnTo>
                    <a:cubicBezTo>
                      <a:pt x="349250" y="180975"/>
                      <a:pt x="350837" y="90488"/>
                      <a:pt x="352425" y="0"/>
                    </a:cubicBezTo>
                    <a:lnTo>
                      <a:pt x="0" y="28575"/>
                    </a:ln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447268E-6D5B-4D98-B046-CFE7F195C744}"/>
                  </a:ext>
                </a:extLst>
              </p:cNvPr>
              <p:cNvSpPr/>
              <p:nvPr/>
            </p:nvSpPr>
            <p:spPr>
              <a:xfrm>
                <a:off x="2119313" y="4767263"/>
                <a:ext cx="428625" cy="2071687"/>
              </a:xfrm>
              <a:custGeom>
                <a:avLst/>
                <a:gdLst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61950 w 428625"/>
                  <a:gd name="connsiteY19" fmla="*/ 157162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76238 w 428625"/>
                  <a:gd name="connsiteY19" fmla="*/ 152399 h 2071687"/>
                  <a:gd name="connsiteX20" fmla="*/ 161925 w 428625"/>
                  <a:gd name="connsiteY20" fmla="*/ 0 h 2071687"/>
                  <a:gd name="connsiteX0" fmla="*/ 161925 w 428625"/>
                  <a:gd name="connsiteY0" fmla="*/ 0 h 2071687"/>
                  <a:gd name="connsiteX1" fmla="*/ 176212 w 428625"/>
                  <a:gd name="connsiteY1" fmla="*/ 333375 h 2071687"/>
                  <a:gd name="connsiteX2" fmla="*/ 190500 w 428625"/>
                  <a:gd name="connsiteY2" fmla="*/ 757237 h 2071687"/>
                  <a:gd name="connsiteX3" fmla="*/ 47625 w 428625"/>
                  <a:gd name="connsiteY3" fmla="*/ 1609725 h 2071687"/>
                  <a:gd name="connsiteX4" fmla="*/ 38100 w 428625"/>
                  <a:gd name="connsiteY4" fmla="*/ 1714500 h 2071687"/>
                  <a:gd name="connsiteX5" fmla="*/ 0 w 428625"/>
                  <a:gd name="connsiteY5" fmla="*/ 1914525 h 2071687"/>
                  <a:gd name="connsiteX6" fmla="*/ 33337 w 428625"/>
                  <a:gd name="connsiteY6" fmla="*/ 2047875 h 2071687"/>
                  <a:gd name="connsiteX7" fmla="*/ 80962 w 428625"/>
                  <a:gd name="connsiteY7" fmla="*/ 2071687 h 2071687"/>
                  <a:gd name="connsiteX8" fmla="*/ 166687 w 428625"/>
                  <a:gd name="connsiteY8" fmla="*/ 1943100 h 2071687"/>
                  <a:gd name="connsiteX9" fmla="*/ 161925 w 428625"/>
                  <a:gd name="connsiteY9" fmla="*/ 1909762 h 2071687"/>
                  <a:gd name="connsiteX10" fmla="*/ 119062 w 428625"/>
                  <a:gd name="connsiteY10" fmla="*/ 1962150 h 2071687"/>
                  <a:gd name="connsiteX11" fmla="*/ 109537 w 428625"/>
                  <a:gd name="connsiteY11" fmla="*/ 1914525 h 2071687"/>
                  <a:gd name="connsiteX12" fmla="*/ 166687 w 428625"/>
                  <a:gd name="connsiteY12" fmla="*/ 1785937 h 2071687"/>
                  <a:gd name="connsiteX13" fmla="*/ 185737 w 428625"/>
                  <a:gd name="connsiteY13" fmla="*/ 1724025 h 2071687"/>
                  <a:gd name="connsiteX14" fmla="*/ 166687 w 428625"/>
                  <a:gd name="connsiteY14" fmla="*/ 1671637 h 2071687"/>
                  <a:gd name="connsiteX15" fmla="*/ 152400 w 428625"/>
                  <a:gd name="connsiteY15" fmla="*/ 1633537 h 2071687"/>
                  <a:gd name="connsiteX16" fmla="*/ 428625 w 428625"/>
                  <a:gd name="connsiteY16" fmla="*/ 928687 h 2071687"/>
                  <a:gd name="connsiteX17" fmla="*/ 423862 w 428625"/>
                  <a:gd name="connsiteY17" fmla="*/ 442912 h 2071687"/>
                  <a:gd name="connsiteX18" fmla="*/ 404812 w 428625"/>
                  <a:gd name="connsiteY18" fmla="*/ 314325 h 2071687"/>
                  <a:gd name="connsiteX19" fmla="*/ 376238 w 428625"/>
                  <a:gd name="connsiteY19" fmla="*/ 152399 h 2071687"/>
                  <a:gd name="connsiteX20" fmla="*/ 161925 w 428625"/>
                  <a:gd name="connsiteY20" fmla="*/ 0 h 207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8625" h="2071687">
                    <a:moveTo>
                      <a:pt x="161925" y="0"/>
                    </a:moveTo>
                    <a:cubicBezTo>
                      <a:pt x="138112" y="125412"/>
                      <a:pt x="147637" y="227013"/>
                      <a:pt x="176212" y="333375"/>
                    </a:cubicBezTo>
                    <a:cubicBezTo>
                      <a:pt x="180975" y="474662"/>
                      <a:pt x="195262" y="601662"/>
                      <a:pt x="190500" y="757237"/>
                    </a:cubicBezTo>
                    <a:cubicBezTo>
                      <a:pt x="104775" y="1031875"/>
                      <a:pt x="138112" y="1192212"/>
                      <a:pt x="47625" y="1609725"/>
                    </a:cubicBezTo>
                    <a:lnTo>
                      <a:pt x="38100" y="1714500"/>
                    </a:lnTo>
                    <a:lnTo>
                      <a:pt x="0" y="1914525"/>
                    </a:lnTo>
                    <a:lnTo>
                      <a:pt x="33337" y="2047875"/>
                    </a:lnTo>
                    <a:lnTo>
                      <a:pt x="80962" y="2071687"/>
                    </a:lnTo>
                    <a:lnTo>
                      <a:pt x="166687" y="1943100"/>
                    </a:lnTo>
                    <a:lnTo>
                      <a:pt x="161925" y="1909762"/>
                    </a:lnTo>
                    <a:lnTo>
                      <a:pt x="119062" y="1962150"/>
                    </a:lnTo>
                    <a:lnTo>
                      <a:pt x="109537" y="1914525"/>
                    </a:lnTo>
                    <a:lnTo>
                      <a:pt x="166687" y="1785937"/>
                    </a:lnTo>
                    <a:lnTo>
                      <a:pt x="185737" y="1724025"/>
                    </a:lnTo>
                    <a:lnTo>
                      <a:pt x="166687" y="1671637"/>
                    </a:lnTo>
                    <a:lnTo>
                      <a:pt x="152400" y="1633537"/>
                    </a:lnTo>
                    <a:cubicBezTo>
                      <a:pt x="225425" y="1393824"/>
                      <a:pt x="369888" y="1116012"/>
                      <a:pt x="428625" y="928687"/>
                    </a:cubicBezTo>
                    <a:cubicBezTo>
                      <a:pt x="427037" y="766762"/>
                      <a:pt x="425450" y="604837"/>
                      <a:pt x="423862" y="442912"/>
                    </a:cubicBezTo>
                    <a:lnTo>
                      <a:pt x="404812" y="314325"/>
                    </a:lnTo>
                    <a:cubicBezTo>
                      <a:pt x="395287" y="260350"/>
                      <a:pt x="404813" y="206374"/>
                      <a:pt x="376238" y="152399"/>
                    </a:cubicBezTo>
                    <a:cubicBezTo>
                      <a:pt x="328613" y="80962"/>
                      <a:pt x="266700" y="4762"/>
                      <a:pt x="161925" y="0"/>
                    </a:cubicBezTo>
                    <a:close/>
                  </a:path>
                </a:pathLst>
              </a:custGeom>
              <a:solidFill>
                <a:srgbClr val="AF7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974C56E9-6EEA-4A99-82A7-5B32EAE0B031}"/>
                  </a:ext>
                </a:extLst>
              </p:cNvPr>
              <p:cNvSpPr/>
              <p:nvPr/>
            </p:nvSpPr>
            <p:spPr>
              <a:xfrm>
                <a:off x="2785427" y="3656778"/>
                <a:ext cx="164307" cy="88107"/>
              </a:xfrm>
              <a:custGeom>
                <a:avLst/>
                <a:gdLst>
                  <a:gd name="connsiteX0" fmla="*/ 0 w 164307"/>
                  <a:gd name="connsiteY0" fmla="*/ 88107 h 88107"/>
                  <a:gd name="connsiteX1" fmla="*/ 2382 w 164307"/>
                  <a:gd name="connsiteY1" fmla="*/ 26194 h 88107"/>
                  <a:gd name="connsiteX2" fmla="*/ 102394 w 164307"/>
                  <a:gd name="connsiteY2" fmla="*/ 0 h 88107"/>
                  <a:gd name="connsiteX3" fmla="*/ 164307 w 164307"/>
                  <a:gd name="connsiteY3" fmla="*/ 73819 h 88107"/>
                  <a:gd name="connsiteX4" fmla="*/ 161925 w 164307"/>
                  <a:gd name="connsiteY4" fmla="*/ 88107 h 88107"/>
                  <a:gd name="connsiteX5" fmla="*/ 0 w 164307"/>
                  <a:gd name="connsiteY5" fmla="*/ 88107 h 8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07" h="88107">
                    <a:moveTo>
                      <a:pt x="0" y="88107"/>
                    </a:moveTo>
                    <a:lnTo>
                      <a:pt x="2382" y="26194"/>
                    </a:lnTo>
                    <a:lnTo>
                      <a:pt x="102394" y="0"/>
                    </a:lnTo>
                    <a:lnTo>
                      <a:pt x="164307" y="73819"/>
                    </a:lnTo>
                    <a:lnTo>
                      <a:pt x="161925" y="88107"/>
                    </a:lnTo>
                    <a:lnTo>
                      <a:pt x="0" y="88107"/>
                    </a:lnTo>
                    <a:close/>
                  </a:path>
                </a:pathLst>
              </a:custGeom>
              <a:solidFill>
                <a:srgbClr val="6E41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EE7476A-61BC-4E51-B54D-DA65580FB28F}"/>
                  </a:ext>
                </a:extLst>
              </p:cNvPr>
              <p:cNvSpPr/>
              <p:nvPr/>
            </p:nvSpPr>
            <p:spPr>
              <a:xfrm>
                <a:off x="3460750" y="8913204"/>
                <a:ext cx="425450" cy="537501"/>
              </a:xfrm>
              <a:custGeom>
                <a:avLst/>
                <a:gdLst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8740 h 532615"/>
                  <a:gd name="connsiteX1" fmla="*/ 168275 w 425450"/>
                  <a:gd name="connsiteY1" fmla="*/ 69065 h 532615"/>
                  <a:gd name="connsiteX2" fmla="*/ 95250 w 425450"/>
                  <a:gd name="connsiteY2" fmla="*/ 27790 h 532615"/>
                  <a:gd name="connsiteX3" fmla="*/ 95250 w 425450"/>
                  <a:gd name="connsiteY3" fmla="*/ 75415 h 532615"/>
                  <a:gd name="connsiteX4" fmla="*/ 174625 w 425450"/>
                  <a:gd name="connsiteY4" fmla="*/ 103990 h 532615"/>
                  <a:gd name="connsiteX5" fmla="*/ 212725 w 425450"/>
                  <a:gd name="connsiteY5" fmla="*/ 246865 h 532615"/>
                  <a:gd name="connsiteX6" fmla="*/ 190500 w 425450"/>
                  <a:gd name="connsiteY6" fmla="*/ 354815 h 532615"/>
                  <a:gd name="connsiteX7" fmla="*/ 63500 w 425450"/>
                  <a:gd name="connsiteY7" fmla="*/ 319890 h 532615"/>
                  <a:gd name="connsiteX8" fmla="*/ 38100 w 425450"/>
                  <a:gd name="connsiteY8" fmla="*/ 310365 h 532615"/>
                  <a:gd name="connsiteX9" fmla="*/ 0 w 425450"/>
                  <a:gd name="connsiteY9" fmla="*/ 351640 h 532615"/>
                  <a:gd name="connsiteX10" fmla="*/ 9525 w 425450"/>
                  <a:gd name="connsiteY10" fmla="*/ 399265 h 532615"/>
                  <a:gd name="connsiteX11" fmla="*/ 63500 w 425450"/>
                  <a:gd name="connsiteY11" fmla="*/ 475465 h 532615"/>
                  <a:gd name="connsiteX12" fmla="*/ 184150 w 425450"/>
                  <a:gd name="connsiteY12" fmla="*/ 491340 h 532615"/>
                  <a:gd name="connsiteX13" fmla="*/ 327025 w 425450"/>
                  <a:gd name="connsiteY13" fmla="*/ 418315 h 532615"/>
                  <a:gd name="connsiteX14" fmla="*/ 361950 w 425450"/>
                  <a:gd name="connsiteY14" fmla="*/ 532615 h 532615"/>
                  <a:gd name="connsiteX15" fmla="*/ 425450 w 425450"/>
                  <a:gd name="connsiteY15" fmla="*/ 504040 h 532615"/>
                  <a:gd name="connsiteX16" fmla="*/ 409575 w 425450"/>
                  <a:gd name="connsiteY16" fmla="*/ 396090 h 532615"/>
                  <a:gd name="connsiteX17" fmla="*/ 400050 w 425450"/>
                  <a:gd name="connsiteY17" fmla="*/ 167490 h 532615"/>
                  <a:gd name="connsiteX18" fmla="*/ 393700 w 425450"/>
                  <a:gd name="connsiteY18" fmla="*/ 148440 h 532615"/>
                  <a:gd name="connsiteX19" fmla="*/ 323850 w 425450"/>
                  <a:gd name="connsiteY19" fmla="*/ 8740 h 532615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6602"/>
                  <a:gd name="connsiteX1" fmla="*/ 168275 w 425450"/>
                  <a:gd name="connsiteY1" fmla="*/ 72046 h 536602"/>
                  <a:gd name="connsiteX2" fmla="*/ 95250 w 425450"/>
                  <a:gd name="connsiteY2" fmla="*/ 30771 h 536602"/>
                  <a:gd name="connsiteX3" fmla="*/ 95250 w 425450"/>
                  <a:gd name="connsiteY3" fmla="*/ 78396 h 536602"/>
                  <a:gd name="connsiteX4" fmla="*/ 174625 w 425450"/>
                  <a:gd name="connsiteY4" fmla="*/ 106971 h 536602"/>
                  <a:gd name="connsiteX5" fmla="*/ 212725 w 425450"/>
                  <a:gd name="connsiteY5" fmla="*/ 249846 h 536602"/>
                  <a:gd name="connsiteX6" fmla="*/ 190500 w 425450"/>
                  <a:gd name="connsiteY6" fmla="*/ 357796 h 536602"/>
                  <a:gd name="connsiteX7" fmla="*/ 63500 w 425450"/>
                  <a:gd name="connsiteY7" fmla="*/ 322871 h 536602"/>
                  <a:gd name="connsiteX8" fmla="*/ 38100 w 425450"/>
                  <a:gd name="connsiteY8" fmla="*/ 313346 h 536602"/>
                  <a:gd name="connsiteX9" fmla="*/ 0 w 425450"/>
                  <a:gd name="connsiteY9" fmla="*/ 354621 h 536602"/>
                  <a:gd name="connsiteX10" fmla="*/ 9525 w 425450"/>
                  <a:gd name="connsiteY10" fmla="*/ 402246 h 536602"/>
                  <a:gd name="connsiteX11" fmla="*/ 63500 w 425450"/>
                  <a:gd name="connsiteY11" fmla="*/ 478446 h 536602"/>
                  <a:gd name="connsiteX12" fmla="*/ 184150 w 425450"/>
                  <a:gd name="connsiteY12" fmla="*/ 494321 h 536602"/>
                  <a:gd name="connsiteX13" fmla="*/ 327025 w 425450"/>
                  <a:gd name="connsiteY13" fmla="*/ 421296 h 536602"/>
                  <a:gd name="connsiteX14" fmla="*/ 361950 w 425450"/>
                  <a:gd name="connsiteY14" fmla="*/ 535596 h 536602"/>
                  <a:gd name="connsiteX15" fmla="*/ 425450 w 425450"/>
                  <a:gd name="connsiteY15" fmla="*/ 507021 h 536602"/>
                  <a:gd name="connsiteX16" fmla="*/ 409575 w 425450"/>
                  <a:gd name="connsiteY16" fmla="*/ 399071 h 536602"/>
                  <a:gd name="connsiteX17" fmla="*/ 400050 w 425450"/>
                  <a:gd name="connsiteY17" fmla="*/ 170471 h 536602"/>
                  <a:gd name="connsiteX18" fmla="*/ 393700 w 425450"/>
                  <a:gd name="connsiteY18" fmla="*/ 151421 h 536602"/>
                  <a:gd name="connsiteX19" fmla="*/ 323850 w 425450"/>
                  <a:gd name="connsiteY19" fmla="*/ 11721 h 536602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5450" h="537501">
                    <a:moveTo>
                      <a:pt x="323850" y="11721"/>
                    </a:moveTo>
                    <a:cubicBezTo>
                      <a:pt x="278342" y="-22146"/>
                      <a:pt x="216958" y="23363"/>
                      <a:pt x="168275" y="72046"/>
                    </a:cubicBezTo>
                    <a:cubicBezTo>
                      <a:pt x="134408" y="67813"/>
                      <a:pt x="116417" y="54054"/>
                      <a:pt x="95250" y="30771"/>
                    </a:cubicBezTo>
                    <a:lnTo>
                      <a:pt x="95250" y="78396"/>
                    </a:lnTo>
                    <a:lnTo>
                      <a:pt x="174625" y="106971"/>
                    </a:lnTo>
                    <a:cubicBezTo>
                      <a:pt x="171450" y="186346"/>
                      <a:pt x="206375" y="202221"/>
                      <a:pt x="212725" y="249846"/>
                    </a:cubicBezTo>
                    <a:lnTo>
                      <a:pt x="190500" y="357796"/>
                    </a:lnTo>
                    <a:cubicBezTo>
                      <a:pt x="125942" y="368379"/>
                      <a:pt x="124883" y="363088"/>
                      <a:pt x="63500" y="322871"/>
                    </a:cubicBezTo>
                    <a:lnTo>
                      <a:pt x="38100" y="313346"/>
                    </a:lnTo>
                    <a:lnTo>
                      <a:pt x="0" y="354621"/>
                    </a:lnTo>
                    <a:lnTo>
                      <a:pt x="9525" y="402246"/>
                    </a:lnTo>
                    <a:lnTo>
                      <a:pt x="63500" y="478446"/>
                    </a:lnTo>
                    <a:lnTo>
                      <a:pt x="184150" y="494321"/>
                    </a:lnTo>
                    <a:lnTo>
                      <a:pt x="327025" y="421296"/>
                    </a:lnTo>
                    <a:lnTo>
                      <a:pt x="361950" y="535596"/>
                    </a:lnTo>
                    <a:cubicBezTo>
                      <a:pt x="395817" y="541946"/>
                      <a:pt x="404283" y="532421"/>
                      <a:pt x="425450" y="507021"/>
                    </a:cubicBezTo>
                    <a:lnTo>
                      <a:pt x="409575" y="399071"/>
                    </a:lnTo>
                    <a:cubicBezTo>
                      <a:pt x="390525" y="287946"/>
                      <a:pt x="403225" y="246671"/>
                      <a:pt x="400050" y="170471"/>
                    </a:cubicBezTo>
                    <a:lnTo>
                      <a:pt x="393700" y="151421"/>
                    </a:lnTo>
                    <a:cubicBezTo>
                      <a:pt x="411692" y="76279"/>
                      <a:pt x="359833" y="20188"/>
                      <a:pt x="323850" y="1172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DAC8F18-6220-4308-9C8B-B98BCBBEAC9E}"/>
                  </a:ext>
                </a:extLst>
              </p:cNvPr>
              <p:cNvSpPr/>
              <p:nvPr/>
            </p:nvSpPr>
            <p:spPr>
              <a:xfrm>
                <a:off x="2640360" y="8954501"/>
                <a:ext cx="378151" cy="566654"/>
              </a:xfrm>
              <a:custGeom>
                <a:avLst/>
                <a:gdLst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0 h 523875"/>
                  <a:gd name="connsiteX1" fmla="*/ 168275 w 425450"/>
                  <a:gd name="connsiteY1" fmla="*/ 60325 h 523875"/>
                  <a:gd name="connsiteX2" fmla="*/ 95250 w 425450"/>
                  <a:gd name="connsiteY2" fmla="*/ 19050 h 523875"/>
                  <a:gd name="connsiteX3" fmla="*/ 95250 w 425450"/>
                  <a:gd name="connsiteY3" fmla="*/ 66675 h 523875"/>
                  <a:gd name="connsiteX4" fmla="*/ 174625 w 425450"/>
                  <a:gd name="connsiteY4" fmla="*/ 95250 h 523875"/>
                  <a:gd name="connsiteX5" fmla="*/ 212725 w 425450"/>
                  <a:gd name="connsiteY5" fmla="*/ 238125 h 523875"/>
                  <a:gd name="connsiteX6" fmla="*/ 190500 w 425450"/>
                  <a:gd name="connsiteY6" fmla="*/ 346075 h 523875"/>
                  <a:gd name="connsiteX7" fmla="*/ 63500 w 425450"/>
                  <a:gd name="connsiteY7" fmla="*/ 311150 h 523875"/>
                  <a:gd name="connsiteX8" fmla="*/ 38100 w 425450"/>
                  <a:gd name="connsiteY8" fmla="*/ 301625 h 523875"/>
                  <a:gd name="connsiteX9" fmla="*/ 0 w 425450"/>
                  <a:gd name="connsiteY9" fmla="*/ 342900 h 523875"/>
                  <a:gd name="connsiteX10" fmla="*/ 9525 w 425450"/>
                  <a:gd name="connsiteY10" fmla="*/ 390525 h 523875"/>
                  <a:gd name="connsiteX11" fmla="*/ 63500 w 425450"/>
                  <a:gd name="connsiteY11" fmla="*/ 466725 h 523875"/>
                  <a:gd name="connsiteX12" fmla="*/ 184150 w 425450"/>
                  <a:gd name="connsiteY12" fmla="*/ 482600 h 523875"/>
                  <a:gd name="connsiteX13" fmla="*/ 327025 w 425450"/>
                  <a:gd name="connsiteY13" fmla="*/ 409575 h 523875"/>
                  <a:gd name="connsiteX14" fmla="*/ 361950 w 425450"/>
                  <a:gd name="connsiteY14" fmla="*/ 523875 h 523875"/>
                  <a:gd name="connsiteX15" fmla="*/ 425450 w 425450"/>
                  <a:gd name="connsiteY15" fmla="*/ 495300 h 523875"/>
                  <a:gd name="connsiteX16" fmla="*/ 409575 w 425450"/>
                  <a:gd name="connsiteY16" fmla="*/ 387350 h 523875"/>
                  <a:gd name="connsiteX17" fmla="*/ 400050 w 425450"/>
                  <a:gd name="connsiteY17" fmla="*/ 158750 h 523875"/>
                  <a:gd name="connsiteX18" fmla="*/ 393700 w 425450"/>
                  <a:gd name="connsiteY18" fmla="*/ 139700 h 523875"/>
                  <a:gd name="connsiteX19" fmla="*/ 323850 w 425450"/>
                  <a:gd name="connsiteY19" fmla="*/ 0 h 523875"/>
                  <a:gd name="connsiteX0" fmla="*/ 323850 w 425450"/>
                  <a:gd name="connsiteY0" fmla="*/ 8740 h 532615"/>
                  <a:gd name="connsiteX1" fmla="*/ 168275 w 425450"/>
                  <a:gd name="connsiteY1" fmla="*/ 69065 h 532615"/>
                  <a:gd name="connsiteX2" fmla="*/ 95250 w 425450"/>
                  <a:gd name="connsiteY2" fmla="*/ 27790 h 532615"/>
                  <a:gd name="connsiteX3" fmla="*/ 95250 w 425450"/>
                  <a:gd name="connsiteY3" fmla="*/ 75415 h 532615"/>
                  <a:gd name="connsiteX4" fmla="*/ 174625 w 425450"/>
                  <a:gd name="connsiteY4" fmla="*/ 103990 h 532615"/>
                  <a:gd name="connsiteX5" fmla="*/ 212725 w 425450"/>
                  <a:gd name="connsiteY5" fmla="*/ 246865 h 532615"/>
                  <a:gd name="connsiteX6" fmla="*/ 190500 w 425450"/>
                  <a:gd name="connsiteY6" fmla="*/ 354815 h 532615"/>
                  <a:gd name="connsiteX7" fmla="*/ 63500 w 425450"/>
                  <a:gd name="connsiteY7" fmla="*/ 319890 h 532615"/>
                  <a:gd name="connsiteX8" fmla="*/ 38100 w 425450"/>
                  <a:gd name="connsiteY8" fmla="*/ 310365 h 532615"/>
                  <a:gd name="connsiteX9" fmla="*/ 0 w 425450"/>
                  <a:gd name="connsiteY9" fmla="*/ 351640 h 532615"/>
                  <a:gd name="connsiteX10" fmla="*/ 9525 w 425450"/>
                  <a:gd name="connsiteY10" fmla="*/ 399265 h 532615"/>
                  <a:gd name="connsiteX11" fmla="*/ 63500 w 425450"/>
                  <a:gd name="connsiteY11" fmla="*/ 475465 h 532615"/>
                  <a:gd name="connsiteX12" fmla="*/ 184150 w 425450"/>
                  <a:gd name="connsiteY12" fmla="*/ 491340 h 532615"/>
                  <a:gd name="connsiteX13" fmla="*/ 327025 w 425450"/>
                  <a:gd name="connsiteY13" fmla="*/ 418315 h 532615"/>
                  <a:gd name="connsiteX14" fmla="*/ 361950 w 425450"/>
                  <a:gd name="connsiteY14" fmla="*/ 532615 h 532615"/>
                  <a:gd name="connsiteX15" fmla="*/ 425450 w 425450"/>
                  <a:gd name="connsiteY15" fmla="*/ 504040 h 532615"/>
                  <a:gd name="connsiteX16" fmla="*/ 409575 w 425450"/>
                  <a:gd name="connsiteY16" fmla="*/ 396090 h 532615"/>
                  <a:gd name="connsiteX17" fmla="*/ 400050 w 425450"/>
                  <a:gd name="connsiteY17" fmla="*/ 167490 h 532615"/>
                  <a:gd name="connsiteX18" fmla="*/ 393700 w 425450"/>
                  <a:gd name="connsiteY18" fmla="*/ 148440 h 532615"/>
                  <a:gd name="connsiteX19" fmla="*/ 323850 w 425450"/>
                  <a:gd name="connsiteY19" fmla="*/ 8740 h 532615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5596"/>
                  <a:gd name="connsiteX1" fmla="*/ 168275 w 425450"/>
                  <a:gd name="connsiteY1" fmla="*/ 72046 h 535596"/>
                  <a:gd name="connsiteX2" fmla="*/ 95250 w 425450"/>
                  <a:gd name="connsiteY2" fmla="*/ 30771 h 535596"/>
                  <a:gd name="connsiteX3" fmla="*/ 95250 w 425450"/>
                  <a:gd name="connsiteY3" fmla="*/ 78396 h 535596"/>
                  <a:gd name="connsiteX4" fmla="*/ 174625 w 425450"/>
                  <a:gd name="connsiteY4" fmla="*/ 106971 h 535596"/>
                  <a:gd name="connsiteX5" fmla="*/ 212725 w 425450"/>
                  <a:gd name="connsiteY5" fmla="*/ 249846 h 535596"/>
                  <a:gd name="connsiteX6" fmla="*/ 190500 w 425450"/>
                  <a:gd name="connsiteY6" fmla="*/ 357796 h 535596"/>
                  <a:gd name="connsiteX7" fmla="*/ 63500 w 425450"/>
                  <a:gd name="connsiteY7" fmla="*/ 322871 h 535596"/>
                  <a:gd name="connsiteX8" fmla="*/ 38100 w 425450"/>
                  <a:gd name="connsiteY8" fmla="*/ 313346 h 535596"/>
                  <a:gd name="connsiteX9" fmla="*/ 0 w 425450"/>
                  <a:gd name="connsiteY9" fmla="*/ 354621 h 535596"/>
                  <a:gd name="connsiteX10" fmla="*/ 9525 w 425450"/>
                  <a:gd name="connsiteY10" fmla="*/ 402246 h 535596"/>
                  <a:gd name="connsiteX11" fmla="*/ 63500 w 425450"/>
                  <a:gd name="connsiteY11" fmla="*/ 478446 h 535596"/>
                  <a:gd name="connsiteX12" fmla="*/ 184150 w 425450"/>
                  <a:gd name="connsiteY12" fmla="*/ 494321 h 535596"/>
                  <a:gd name="connsiteX13" fmla="*/ 327025 w 425450"/>
                  <a:gd name="connsiteY13" fmla="*/ 421296 h 535596"/>
                  <a:gd name="connsiteX14" fmla="*/ 361950 w 425450"/>
                  <a:gd name="connsiteY14" fmla="*/ 535596 h 535596"/>
                  <a:gd name="connsiteX15" fmla="*/ 425450 w 425450"/>
                  <a:gd name="connsiteY15" fmla="*/ 507021 h 535596"/>
                  <a:gd name="connsiteX16" fmla="*/ 409575 w 425450"/>
                  <a:gd name="connsiteY16" fmla="*/ 399071 h 535596"/>
                  <a:gd name="connsiteX17" fmla="*/ 400050 w 425450"/>
                  <a:gd name="connsiteY17" fmla="*/ 170471 h 535596"/>
                  <a:gd name="connsiteX18" fmla="*/ 393700 w 425450"/>
                  <a:gd name="connsiteY18" fmla="*/ 151421 h 535596"/>
                  <a:gd name="connsiteX19" fmla="*/ 323850 w 425450"/>
                  <a:gd name="connsiteY19" fmla="*/ 11721 h 535596"/>
                  <a:gd name="connsiteX0" fmla="*/ 323850 w 425450"/>
                  <a:gd name="connsiteY0" fmla="*/ 11721 h 536602"/>
                  <a:gd name="connsiteX1" fmla="*/ 168275 w 425450"/>
                  <a:gd name="connsiteY1" fmla="*/ 72046 h 536602"/>
                  <a:gd name="connsiteX2" fmla="*/ 95250 w 425450"/>
                  <a:gd name="connsiteY2" fmla="*/ 30771 h 536602"/>
                  <a:gd name="connsiteX3" fmla="*/ 95250 w 425450"/>
                  <a:gd name="connsiteY3" fmla="*/ 78396 h 536602"/>
                  <a:gd name="connsiteX4" fmla="*/ 174625 w 425450"/>
                  <a:gd name="connsiteY4" fmla="*/ 106971 h 536602"/>
                  <a:gd name="connsiteX5" fmla="*/ 212725 w 425450"/>
                  <a:gd name="connsiteY5" fmla="*/ 249846 h 536602"/>
                  <a:gd name="connsiteX6" fmla="*/ 190500 w 425450"/>
                  <a:gd name="connsiteY6" fmla="*/ 357796 h 536602"/>
                  <a:gd name="connsiteX7" fmla="*/ 63500 w 425450"/>
                  <a:gd name="connsiteY7" fmla="*/ 322871 h 536602"/>
                  <a:gd name="connsiteX8" fmla="*/ 38100 w 425450"/>
                  <a:gd name="connsiteY8" fmla="*/ 313346 h 536602"/>
                  <a:gd name="connsiteX9" fmla="*/ 0 w 425450"/>
                  <a:gd name="connsiteY9" fmla="*/ 354621 h 536602"/>
                  <a:gd name="connsiteX10" fmla="*/ 9525 w 425450"/>
                  <a:gd name="connsiteY10" fmla="*/ 402246 h 536602"/>
                  <a:gd name="connsiteX11" fmla="*/ 63500 w 425450"/>
                  <a:gd name="connsiteY11" fmla="*/ 478446 h 536602"/>
                  <a:gd name="connsiteX12" fmla="*/ 184150 w 425450"/>
                  <a:gd name="connsiteY12" fmla="*/ 494321 h 536602"/>
                  <a:gd name="connsiteX13" fmla="*/ 327025 w 425450"/>
                  <a:gd name="connsiteY13" fmla="*/ 421296 h 536602"/>
                  <a:gd name="connsiteX14" fmla="*/ 361950 w 425450"/>
                  <a:gd name="connsiteY14" fmla="*/ 535596 h 536602"/>
                  <a:gd name="connsiteX15" fmla="*/ 425450 w 425450"/>
                  <a:gd name="connsiteY15" fmla="*/ 507021 h 536602"/>
                  <a:gd name="connsiteX16" fmla="*/ 409575 w 425450"/>
                  <a:gd name="connsiteY16" fmla="*/ 399071 h 536602"/>
                  <a:gd name="connsiteX17" fmla="*/ 400050 w 425450"/>
                  <a:gd name="connsiteY17" fmla="*/ 170471 h 536602"/>
                  <a:gd name="connsiteX18" fmla="*/ 393700 w 425450"/>
                  <a:gd name="connsiteY18" fmla="*/ 151421 h 536602"/>
                  <a:gd name="connsiteX19" fmla="*/ 323850 w 425450"/>
                  <a:gd name="connsiteY19" fmla="*/ 11721 h 536602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5250 w 425450"/>
                  <a:gd name="connsiteY3" fmla="*/ 783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4625 w 425450"/>
                  <a:gd name="connsiteY4" fmla="*/ 10697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212725 w 425450"/>
                  <a:gd name="connsiteY5" fmla="*/ 24984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192013 w 425450"/>
                  <a:gd name="connsiteY5" fmla="*/ 29429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11721 h 537501"/>
                  <a:gd name="connsiteX1" fmla="*/ 168275 w 425450"/>
                  <a:gd name="connsiteY1" fmla="*/ 72046 h 537501"/>
                  <a:gd name="connsiteX2" fmla="*/ 95250 w 425450"/>
                  <a:gd name="connsiteY2" fmla="*/ 30771 h 537501"/>
                  <a:gd name="connsiteX3" fmla="*/ 91799 w 425450"/>
                  <a:gd name="connsiteY3" fmla="*/ 129196 h 537501"/>
                  <a:gd name="connsiteX4" fmla="*/ 171174 w 425450"/>
                  <a:gd name="connsiteY4" fmla="*/ 138721 h 537501"/>
                  <a:gd name="connsiteX5" fmla="*/ 192013 w 425450"/>
                  <a:gd name="connsiteY5" fmla="*/ 294296 h 537501"/>
                  <a:gd name="connsiteX6" fmla="*/ 190500 w 425450"/>
                  <a:gd name="connsiteY6" fmla="*/ 357796 h 537501"/>
                  <a:gd name="connsiteX7" fmla="*/ 63500 w 425450"/>
                  <a:gd name="connsiteY7" fmla="*/ 322871 h 537501"/>
                  <a:gd name="connsiteX8" fmla="*/ 38100 w 425450"/>
                  <a:gd name="connsiteY8" fmla="*/ 313346 h 537501"/>
                  <a:gd name="connsiteX9" fmla="*/ 0 w 425450"/>
                  <a:gd name="connsiteY9" fmla="*/ 354621 h 537501"/>
                  <a:gd name="connsiteX10" fmla="*/ 9525 w 425450"/>
                  <a:gd name="connsiteY10" fmla="*/ 402246 h 537501"/>
                  <a:gd name="connsiteX11" fmla="*/ 63500 w 425450"/>
                  <a:gd name="connsiteY11" fmla="*/ 478446 h 537501"/>
                  <a:gd name="connsiteX12" fmla="*/ 184150 w 425450"/>
                  <a:gd name="connsiteY12" fmla="*/ 494321 h 537501"/>
                  <a:gd name="connsiteX13" fmla="*/ 327025 w 425450"/>
                  <a:gd name="connsiteY13" fmla="*/ 421296 h 537501"/>
                  <a:gd name="connsiteX14" fmla="*/ 361950 w 425450"/>
                  <a:gd name="connsiteY14" fmla="*/ 535596 h 537501"/>
                  <a:gd name="connsiteX15" fmla="*/ 425450 w 425450"/>
                  <a:gd name="connsiteY15" fmla="*/ 507021 h 537501"/>
                  <a:gd name="connsiteX16" fmla="*/ 409575 w 425450"/>
                  <a:gd name="connsiteY16" fmla="*/ 399071 h 537501"/>
                  <a:gd name="connsiteX17" fmla="*/ 400050 w 425450"/>
                  <a:gd name="connsiteY17" fmla="*/ 170471 h 537501"/>
                  <a:gd name="connsiteX18" fmla="*/ 393700 w 425450"/>
                  <a:gd name="connsiteY18" fmla="*/ 151421 h 537501"/>
                  <a:gd name="connsiteX19" fmla="*/ 323850 w 425450"/>
                  <a:gd name="connsiteY19" fmla="*/ 11721 h 537501"/>
                  <a:gd name="connsiteX0" fmla="*/ 323850 w 425450"/>
                  <a:gd name="connsiteY0" fmla="*/ 7859 h 533639"/>
                  <a:gd name="connsiteX1" fmla="*/ 171727 w 425450"/>
                  <a:gd name="connsiteY1" fmla="*/ 106284 h 533639"/>
                  <a:gd name="connsiteX2" fmla="*/ 95250 w 425450"/>
                  <a:gd name="connsiteY2" fmla="*/ 26909 h 533639"/>
                  <a:gd name="connsiteX3" fmla="*/ 91799 w 425450"/>
                  <a:gd name="connsiteY3" fmla="*/ 125334 h 533639"/>
                  <a:gd name="connsiteX4" fmla="*/ 171174 w 425450"/>
                  <a:gd name="connsiteY4" fmla="*/ 134859 h 533639"/>
                  <a:gd name="connsiteX5" fmla="*/ 192013 w 425450"/>
                  <a:gd name="connsiteY5" fmla="*/ 290434 h 533639"/>
                  <a:gd name="connsiteX6" fmla="*/ 190500 w 425450"/>
                  <a:gd name="connsiteY6" fmla="*/ 353934 h 533639"/>
                  <a:gd name="connsiteX7" fmla="*/ 63500 w 425450"/>
                  <a:gd name="connsiteY7" fmla="*/ 319009 h 533639"/>
                  <a:gd name="connsiteX8" fmla="*/ 38100 w 425450"/>
                  <a:gd name="connsiteY8" fmla="*/ 309484 h 533639"/>
                  <a:gd name="connsiteX9" fmla="*/ 0 w 425450"/>
                  <a:gd name="connsiteY9" fmla="*/ 350759 h 533639"/>
                  <a:gd name="connsiteX10" fmla="*/ 9525 w 425450"/>
                  <a:gd name="connsiteY10" fmla="*/ 398384 h 533639"/>
                  <a:gd name="connsiteX11" fmla="*/ 63500 w 425450"/>
                  <a:gd name="connsiteY11" fmla="*/ 474584 h 533639"/>
                  <a:gd name="connsiteX12" fmla="*/ 184150 w 425450"/>
                  <a:gd name="connsiteY12" fmla="*/ 490459 h 533639"/>
                  <a:gd name="connsiteX13" fmla="*/ 327025 w 425450"/>
                  <a:gd name="connsiteY13" fmla="*/ 417434 h 533639"/>
                  <a:gd name="connsiteX14" fmla="*/ 361950 w 425450"/>
                  <a:gd name="connsiteY14" fmla="*/ 531734 h 533639"/>
                  <a:gd name="connsiteX15" fmla="*/ 425450 w 425450"/>
                  <a:gd name="connsiteY15" fmla="*/ 503159 h 533639"/>
                  <a:gd name="connsiteX16" fmla="*/ 409575 w 425450"/>
                  <a:gd name="connsiteY16" fmla="*/ 395209 h 533639"/>
                  <a:gd name="connsiteX17" fmla="*/ 400050 w 425450"/>
                  <a:gd name="connsiteY17" fmla="*/ 166609 h 533639"/>
                  <a:gd name="connsiteX18" fmla="*/ 393700 w 425450"/>
                  <a:gd name="connsiteY18" fmla="*/ 147559 h 533639"/>
                  <a:gd name="connsiteX19" fmla="*/ 323850 w 425450"/>
                  <a:gd name="connsiteY19" fmla="*/ 7859 h 533639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95250 w 425450"/>
                  <a:gd name="connsiteY2" fmla="*/ 27575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327025 w 425450"/>
                  <a:gd name="connsiteY13" fmla="*/ 418100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327025 w 425450"/>
                  <a:gd name="connsiteY13" fmla="*/ 418100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251082 w 425450"/>
                  <a:gd name="connsiteY13" fmla="*/ 351425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34305"/>
                  <a:gd name="connsiteX1" fmla="*/ 171727 w 425450"/>
                  <a:gd name="connsiteY1" fmla="*/ 106950 h 534305"/>
                  <a:gd name="connsiteX2" fmla="*/ 84895 w 425450"/>
                  <a:gd name="connsiteY2" fmla="*/ 75200 h 534305"/>
                  <a:gd name="connsiteX3" fmla="*/ 91799 w 425450"/>
                  <a:gd name="connsiteY3" fmla="*/ 126000 h 534305"/>
                  <a:gd name="connsiteX4" fmla="*/ 171174 w 425450"/>
                  <a:gd name="connsiteY4" fmla="*/ 135525 h 534305"/>
                  <a:gd name="connsiteX5" fmla="*/ 192013 w 425450"/>
                  <a:gd name="connsiteY5" fmla="*/ 291100 h 534305"/>
                  <a:gd name="connsiteX6" fmla="*/ 190500 w 425450"/>
                  <a:gd name="connsiteY6" fmla="*/ 354600 h 534305"/>
                  <a:gd name="connsiteX7" fmla="*/ 63500 w 425450"/>
                  <a:gd name="connsiteY7" fmla="*/ 319675 h 534305"/>
                  <a:gd name="connsiteX8" fmla="*/ 38100 w 425450"/>
                  <a:gd name="connsiteY8" fmla="*/ 310150 h 534305"/>
                  <a:gd name="connsiteX9" fmla="*/ 0 w 425450"/>
                  <a:gd name="connsiteY9" fmla="*/ 351425 h 534305"/>
                  <a:gd name="connsiteX10" fmla="*/ 9525 w 425450"/>
                  <a:gd name="connsiteY10" fmla="*/ 399050 h 534305"/>
                  <a:gd name="connsiteX11" fmla="*/ 63500 w 425450"/>
                  <a:gd name="connsiteY11" fmla="*/ 475250 h 534305"/>
                  <a:gd name="connsiteX12" fmla="*/ 184150 w 425450"/>
                  <a:gd name="connsiteY12" fmla="*/ 491125 h 534305"/>
                  <a:gd name="connsiteX13" fmla="*/ 251082 w 425450"/>
                  <a:gd name="connsiteY13" fmla="*/ 453025 h 534305"/>
                  <a:gd name="connsiteX14" fmla="*/ 361950 w 425450"/>
                  <a:gd name="connsiteY14" fmla="*/ 532400 h 534305"/>
                  <a:gd name="connsiteX15" fmla="*/ 425450 w 425450"/>
                  <a:gd name="connsiteY15" fmla="*/ 503825 h 534305"/>
                  <a:gd name="connsiteX16" fmla="*/ 409575 w 425450"/>
                  <a:gd name="connsiteY16" fmla="*/ 395875 h 534305"/>
                  <a:gd name="connsiteX17" fmla="*/ 400050 w 425450"/>
                  <a:gd name="connsiteY17" fmla="*/ 167275 h 534305"/>
                  <a:gd name="connsiteX18" fmla="*/ 393700 w 425450"/>
                  <a:gd name="connsiteY18" fmla="*/ 148225 h 534305"/>
                  <a:gd name="connsiteX19" fmla="*/ 323850 w 425450"/>
                  <a:gd name="connsiteY19" fmla="*/ 8525 h 534305"/>
                  <a:gd name="connsiteX0" fmla="*/ 323850 w 425450"/>
                  <a:gd name="connsiteY0" fmla="*/ 8525 h 561677"/>
                  <a:gd name="connsiteX1" fmla="*/ 171727 w 425450"/>
                  <a:gd name="connsiteY1" fmla="*/ 106950 h 561677"/>
                  <a:gd name="connsiteX2" fmla="*/ 84895 w 425450"/>
                  <a:gd name="connsiteY2" fmla="*/ 75200 h 561677"/>
                  <a:gd name="connsiteX3" fmla="*/ 91799 w 425450"/>
                  <a:gd name="connsiteY3" fmla="*/ 126000 h 561677"/>
                  <a:gd name="connsiteX4" fmla="*/ 171174 w 425450"/>
                  <a:gd name="connsiteY4" fmla="*/ 135525 h 561677"/>
                  <a:gd name="connsiteX5" fmla="*/ 192013 w 425450"/>
                  <a:gd name="connsiteY5" fmla="*/ 291100 h 561677"/>
                  <a:gd name="connsiteX6" fmla="*/ 190500 w 425450"/>
                  <a:gd name="connsiteY6" fmla="*/ 354600 h 561677"/>
                  <a:gd name="connsiteX7" fmla="*/ 63500 w 425450"/>
                  <a:gd name="connsiteY7" fmla="*/ 319675 h 561677"/>
                  <a:gd name="connsiteX8" fmla="*/ 38100 w 425450"/>
                  <a:gd name="connsiteY8" fmla="*/ 310150 h 561677"/>
                  <a:gd name="connsiteX9" fmla="*/ 0 w 425450"/>
                  <a:gd name="connsiteY9" fmla="*/ 351425 h 561677"/>
                  <a:gd name="connsiteX10" fmla="*/ 9525 w 425450"/>
                  <a:gd name="connsiteY10" fmla="*/ 399050 h 561677"/>
                  <a:gd name="connsiteX11" fmla="*/ 63500 w 425450"/>
                  <a:gd name="connsiteY11" fmla="*/ 475250 h 561677"/>
                  <a:gd name="connsiteX12" fmla="*/ 184150 w 425450"/>
                  <a:gd name="connsiteY12" fmla="*/ 491125 h 561677"/>
                  <a:gd name="connsiteX13" fmla="*/ 251082 w 425450"/>
                  <a:gd name="connsiteY13" fmla="*/ 453025 h 561677"/>
                  <a:gd name="connsiteX14" fmla="*/ 265296 w 425450"/>
                  <a:gd name="connsiteY14" fmla="*/ 560975 h 561677"/>
                  <a:gd name="connsiteX15" fmla="*/ 425450 w 425450"/>
                  <a:gd name="connsiteY15" fmla="*/ 503825 h 561677"/>
                  <a:gd name="connsiteX16" fmla="*/ 409575 w 425450"/>
                  <a:gd name="connsiteY16" fmla="*/ 395875 h 561677"/>
                  <a:gd name="connsiteX17" fmla="*/ 400050 w 425450"/>
                  <a:gd name="connsiteY17" fmla="*/ 167275 h 561677"/>
                  <a:gd name="connsiteX18" fmla="*/ 393700 w 425450"/>
                  <a:gd name="connsiteY18" fmla="*/ 148225 h 561677"/>
                  <a:gd name="connsiteX19" fmla="*/ 323850 w 425450"/>
                  <a:gd name="connsiteY19" fmla="*/ 8525 h 561677"/>
                  <a:gd name="connsiteX0" fmla="*/ 323850 w 409575"/>
                  <a:gd name="connsiteY0" fmla="*/ 8525 h 566654"/>
                  <a:gd name="connsiteX1" fmla="*/ 171727 w 409575"/>
                  <a:gd name="connsiteY1" fmla="*/ 106950 h 566654"/>
                  <a:gd name="connsiteX2" fmla="*/ 84895 w 409575"/>
                  <a:gd name="connsiteY2" fmla="*/ 75200 h 566654"/>
                  <a:gd name="connsiteX3" fmla="*/ 91799 w 409575"/>
                  <a:gd name="connsiteY3" fmla="*/ 126000 h 566654"/>
                  <a:gd name="connsiteX4" fmla="*/ 171174 w 409575"/>
                  <a:gd name="connsiteY4" fmla="*/ 135525 h 566654"/>
                  <a:gd name="connsiteX5" fmla="*/ 192013 w 409575"/>
                  <a:gd name="connsiteY5" fmla="*/ 291100 h 566654"/>
                  <a:gd name="connsiteX6" fmla="*/ 190500 w 409575"/>
                  <a:gd name="connsiteY6" fmla="*/ 354600 h 566654"/>
                  <a:gd name="connsiteX7" fmla="*/ 63500 w 409575"/>
                  <a:gd name="connsiteY7" fmla="*/ 319675 h 566654"/>
                  <a:gd name="connsiteX8" fmla="*/ 38100 w 409575"/>
                  <a:gd name="connsiteY8" fmla="*/ 310150 h 566654"/>
                  <a:gd name="connsiteX9" fmla="*/ 0 w 409575"/>
                  <a:gd name="connsiteY9" fmla="*/ 351425 h 566654"/>
                  <a:gd name="connsiteX10" fmla="*/ 9525 w 409575"/>
                  <a:gd name="connsiteY10" fmla="*/ 399050 h 566654"/>
                  <a:gd name="connsiteX11" fmla="*/ 63500 w 409575"/>
                  <a:gd name="connsiteY11" fmla="*/ 475250 h 566654"/>
                  <a:gd name="connsiteX12" fmla="*/ 184150 w 409575"/>
                  <a:gd name="connsiteY12" fmla="*/ 491125 h 566654"/>
                  <a:gd name="connsiteX13" fmla="*/ 251082 w 409575"/>
                  <a:gd name="connsiteY13" fmla="*/ 453025 h 566654"/>
                  <a:gd name="connsiteX14" fmla="*/ 265296 w 409575"/>
                  <a:gd name="connsiteY14" fmla="*/ 560975 h 566654"/>
                  <a:gd name="connsiteX15" fmla="*/ 352959 w 409575"/>
                  <a:gd name="connsiteY15" fmla="*/ 548275 h 566654"/>
                  <a:gd name="connsiteX16" fmla="*/ 409575 w 409575"/>
                  <a:gd name="connsiteY16" fmla="*/ 395875 h 566654"/>
                  <a:gd name="connsiteX17" fmla="*/ 400050 w 409575"/>
                  <a:gd name="connsiteY17" fmla="*/ 167275 h 566654"/>
                  <a:gd name="connsiteX18" fmla="*/ 393700 w 409575"/>
                  <a:gd name="connsiteY18" fmla="*/ 148225 h 566654"/>
                  <a:gd name="connsiteX19" fmla="*/ 323850 w 409575"/>
                  <a:gd name="connsiteY19" fmla="*/ 8525 h 566654"/>
                  <a:gd name="connsiteX0" fmla="*/ 323850 w 400124"/>
                  <a:gd name="connsiteY0" fmla="*/ 8525 h 566654"/>
                  <a:gd name="connsiteX1" fmla="*/ 171727 w 400124"/>
                  <a:gd name="connsiteY1" fmla="*/ 106950 h 566654"/>
                  <a:gd name="connsiteX2" fmla="*/ 84895 w 400124"/>
                  <a:gd name="connsiteY2" fmla="*/ 75200 h 566654"/>
                  <a:gd name="connsiteX3" fmla="*/ 91799 w 400124"/>
                  <a:gd name="connsiteY3" fmla="*/ 126000 h 566654"/>
                  <a:gd name="connsiteX4" fmla="*/ 171174 w 400124"/>
                  <a:gd name="connsiteY4" fmla="*/ 135525 h 566654"/>
                  <a:gd name="connsiteX5" fmla="*/ 192013 w 400124"/>
                  <a:gd name="connsiteY5" fmla="*/ 291100 h 566654"/>
                  <a:gd name="connsiteX6" fmla="*/ 190500 w 400124"/>
                  <a:gd name="connsiteY6" fmla="*/ 354600 h 566654"/>
                  <a:gd name="connsiteX7" fmla="*/ 63500 w 400124"/>
                  <a:gd name="connsiteY7" fmla="*/ 319675 h 566654"/>
                  <a:gd name="connsiteX8" fmla="*/ 38100 w 400124"/>
                  <a:gd name="connsiteY8" fmla="*/ 310150 h 566654"/>
                  <a:gd name="connsiteX9" fmla="*/ 0 w 400124"/>
                  <a:gd name="connsiteY9" fmla="*/ 351425 h 566654"/>
                  <a:gd name="connsiteX10" fmla="*/ 9525 w 400124"/>
                  <a:gd name="connsiteY10" fmla="*/ 399050 h 566654"/>
                  <a:gd name="connsiteX11" fmla="*/ 63500 w 400124"/>
                  <a:gd name="connsiteY11" fmla="*/ 475250 h 566654"/>
                  <a:gd name="connsiteX12" fmla="*/ 184150 w 400124"/>
                  <a:gd name="connsiteY12" fmla="*/ 491125 h 566654"/>
                  <a:gd name="connsiteX13" fmla="*/ 251082 w 400124"/>
                  <a:gd name="connsiteY13" fmla="*/ 453025 h 566654"/>
                  <a:gd name="connsiteX14" fmla="*/ 265296 w 400124"/>
                  <a:gd name="connsiteY14" fmla="*/ 560975 h 566654"/>
                  <a:gd name="connsiteX15" fmla="*/ 352959 w 400124"/>
                  <a:gd name="connsiteY15" fmla="*/ 548275 h 566654"/>
                  <a:gd name="connsiteX16" fmla="*/ 323277 w 400124"/>
                  <a:gd name="connsiteY16" fmla="*/ 367300 h 566654"/>
                  <a:gd name="connsiteX17" fmla="*/ 400050 w 400124"/>
                  <a:gd name="connsiteY17" fmla="*/ 167275 h 566654"/>
                  <a:gd name="connsiteX18" fmla="*/ 393700 w 400124"/>
                  <a:gd name="connsiteY18" fmla="*/ 148225 h 566654"/>
                  <a:gd name="connsiteX19" fmla="*/ 323850 w 400124"/>
                  <a:gd name="connsiteY19" fmla="*/ 8525 h 566654"/>
                  <a:gd name="connsiteX0" fmla="*/ 323850 w 400170"/>
                  <a:gd name="connsiteY0" fmla="*/ 8525 h 566654"/>
                  <a:gd name="connsiteX1" fmla="*/ 171727 w 400170"/>
                  <a:gd name="connsiteY1" fmla="*/ 106950 h 566654"/>
                  <a:gd name="connsiteX2" fmla="*/ 84895 w 400170"/>
                  <a:gd name="connsiteY2" fmla="*/ 75200 h 566654"/>
                  <a:gd name="connsiteX3" fmla="*/ 91799 w 400170"/>
                  <a:gd name="connsiteY3" fmla="*/ 126000 h 566654"/>
                  <a:gd name="connsiteX4" fmla="*/ 171174 w 400170"/>
                  <a:gd name="connsiteY4" fmla="*/ 135525 h 566654"/>
                  <a:gd name="connsiteX5" fmla="*/ 192013 w 400170"/>
                  <a:gd name="connsiteY5" fmla="*/ 291100 h 566654"/>
                  <a:gd name="connsiteX6" fmla="*/ 190500 w 400170"/>
                  <a:gd name="connsiteY6" fmla="*/ 354600 h 566654"/>
                  <a:gd name="connsiteX7" fmla="*/ 63500 w 400170"/>
                  <a:gd name="connsiteY7" fmla="*/ 319675 h 566654"/>
                  <a:gd name="connsiteX8" fmla="*/ 38100 w 400170"/>
                  <a:gd name="connsiteY8" fmla="*/ 310150 h 566654"/>
                  <a:gd name="connsiteX9" fmla="*/ 0 w 400170"/>
                  <a:gd name="connsiteY9" fmla="*/ 351425 h 566654"/>
                  <a:gd name="connsiteX10" fmla="*/ 9525 w 400170"/>
                  <a:gd name="connsiteY10" fmla="*/ 399050 h 566654"/>
                  <a:gd name="connsiteX11" fmla="*/ 63500 w 400170"/>
                  <a:gd name="connsiteY11" fmla="*/ 475250 h 566654"/>
                  <a:gd name="connsiteX12" fmla="*/ 184150 w 400170"/>
                  <a:gd name="connsiteY12" fmla="*/ 491125 h 566654"/>
                  <a:gd name="connsiteX13" fmla="*/ 251082 w 400170"/>
                  <a:gd name="connsiteY13" fmla="*/ 453025 h 566654"/>
                  <a:gd name="connsiteX14" fmla="*/ 265296 w 400170"/>
                  <a:gd name="connsiteY14" fmla="*/ 560975 h 566654"/>
                  <a:gd name="connsiteX15" fmla="*/ 352959 w 400170"/>
                  <a:gd name="connsiteY15" fmla="*/ 548275 h 566654"/>
                  <a:gd name="connsiteX16" fmla="*/ 361248 w 400170"/>
                  <a:gd name="connsiteY16" fmla="*/ 414925 h 566654"/>
                  <a:gd name="connsiteX17" fmla="*/ 400050 w 400170"/>
                  <a:gd name="connsiteY17" fmla="*/ 167275 h 566654"/>
                  <a:gd name="connsiteX18" fmla="*/ 393700 w 400170"/>
                  <a:gd name="connsiteY18" fmla="*/ 148225 h 566654"/>
                  <a:gd name="connsiteX19" fmla="*/ 323850 w 400170"/>
                  <a:gd name="connsiteY19" fmla="*/ 8525 h 566654"/>
                  <a:gd name="connsiteX0" fmla="*/ 323850 w 400243"/>
                  <a:gd name="connsiteY0" fmla="*/ 8525 h 566654"/>
                  <a:gd name="connsiteX1" fmla="*/ 171727 w 400243"/>
                  <a:gd name="connsiteY1" fmla="*/ 106950 h 566654"/>
                  <a:gd name="connsiteX2" fmla="*/ 84895 w 400243"/>
                  <a:gd name="connsiteY2" fmla="*/ 75200 h 566654"/>
                  <a:gd name="connsiteX3" fmla="*/ 91799 w 400243"/>
                  <a:gd name="connsiteY3" fmla="*/ 126000 h 566654"/>
                  <a:gd name="connsiteX4" fmla="*/ 171174 w 400243"/>
                  <a:gd name="connsiteY4" fmla="*/ 135525 h 566654"/>
                  <a:gd name="connsiteX5" fmla="*/ 192013 w 400243"/>
                  <a:gd name="connsiteY5" fmla="*/ 291100 h 566654"/>
                  <a:gd name="connsiteX6" fmla="*/ 190500 w 400243"/>
                  <a:gd name="connsiteY6" fmla="*/ 354600 h 566654"/>
                  <a:gd name="connsiteX7" fmla="*/ 63500 w 400243"/>
                  <a:gd name="connsiteY7" fmla="*/ 319675 h 566654"/>
                  <a:gd name="connsiteX8" fmla="*/ 38100 w 400243"/>
                  <a:gd name="connsiteY8" fmla="*/ 310150 h 566654"/>
                  <a:gd name="connsiteX9" fmla="*/ 0 w 400243"/>
                  <a:gd name="connsiteY9" fmla="*/ 351425 h 566654"/>
                  <a:gd name="connsiteX10" fmla="*/ 9525 w 400243"/>
                  <a:gd name="connsiteY10" fmla="*/ 399050 h 566654"/>
                  <a:gd name="connsiteX11" fmla="*/ 63500 w 400243"/>
                  <a:gd name="connsiteY11" fmla="*/ 475250 h 566654"/>
                  <a:gd name="connsiteX12" fmla="*/ 184150 w 400243"/>
                  <a:gd name="connsiteY12" fmla="*/ 491125 h 566654"/>
                  <a:gd name="connsiteX13" fmla="*/ 251082 w 400243"/>
                  <a:gd name="connsiteY13" fmla="*/ 453025 h 566654"/>
                  <a:gd name="connsiteX14" fmla="*/ 265296 w 400243"/>
                  <a:gd name="connsiteY14" fmla="*/ 560975 h 566654"/>
                  <a:gd name="connsiteX15" fmla="*/ 352959 w 400243"/>
                  <a:gd name="connsiteY15" fmla="*/ 548275 h 566654"/>
                  <a:gd name="connsiteX16" fmla="*/ 361248 w 400243"/>
                  <a:gd name="connsiteY16" fmla="*/ 414925 h 566654"/>
                  <a:gd name="connsiteX17" fmla="*/ 400050 w 400243"/>
                  <a:gd name="connsiteY17" fmla="*/ 167275 h 566654"/>
                  <a:gd name="connsiteX18" fmla="*/ 393700 w 400243"/>
                  <a:gd name="connsiteY18" fmla="*/ 148225 h 566654"/>
                  <a:gd name="connsiteX19" fmla="*/ 323850 w 400243"/>
                  <a:gd name="connsiteY19" fmla="*/ 8525 h 566654"/>
                  <a:gd name="connsiteX0" fmla="*/ 323850 w 397384"/>
                  <a:gd name="connsiteY0" fmla="*/ 8525 h 566654"/>
                  <a:gd name="connsiteX1" fmla="*/ 171727 w 397384"/>
                  <a:gd name="connsiteY1" fmla="*/ 106950 h 566654"/>
                  <a:gd name="connsiteX2" fmla="*/ 84895 w 397384"/>
                  <a:gd name="connsiteY2" fmla="*/ 75200 h 566654"/>
                  <a:gd name="connsiteX3" fmla="*/ 91799 w 397384"/>
                  <a:gd name="connsiteY3" fmla="*/ 126000 h 566654"/>
                  <a:gd name="connsiteX4" fmla="*/ 171174 w 397384"/>
                  <a:gd name="connsiteY4" fmla="*/ 135525 h 566654"/>
                  <a:gd name="connsiteX5" fmla="*/ 192013 w 397384"/>
                  <a:gd name="connsiteY5" fmla="*/ 291100 h 566654"/>
                  <a:gd name="connsiteX6" fmla="*/ 190500 w 397384"/>
                  <a:gd name="connsiteY6" fmla="*/ 354600 h 566654"/>
                  <a:gd name="connsiteX7" fmla="*/ 63500 w 397384"/>
                  <a:gd name="connsiteY7" fmla="*/ 319675 h 566654"/>
                  <a:gd name="connsiteX8" fmla="*/ 38100 w 397384"/>
                  <a:gd name="connsiteY8" fmla="*/ 310150 h 566654"/>
                  <a:gd name="connsiteX9" fmla="*/ 0 w 397384"/>
                  <a:gd name="connsiteY9" fmla="*/ 351425 h 566654"/>
                  <a:gd name="connsiteX10" fmla="*/ 9525 w 397384"/>
                  <a:gd name="connsiteY10" fmla="*/ 399050 h 566654"/>
                  <a:gd name="connsiteX11" fmla="*/ 63500 w 397384"/>
                  <a:gd name="connsiteY11" fmla="*/ 475250 h 566654"/>
                  <a:gd name="connsiteX12" fmla="*/ 184150 w 397384"/>
                  <a:gd name="connsiteY12" fmla="*/ 491125 h 566654"/>
                  <a:gd name="connsiteX13" fmla="*/ 251082 w 397384"/>
                  <a:gd name="connsiteY13" fmla="*/ 453025 h 566654"/>
                  <a:gd name="connsiteX14" fmla="*/ 265296 w 397384"/>
                  <a:gd name="connsiteY14" fmla="*/ 560975 h 566654"/>
                  <a:gd name="connsiteX15" fmla="*/ 352959 w 397384"/>
                  <a:gd name="connsiteY15" fmla="*/ 548275 h 566654"/>
                  <a:gd name="connsiteX16" fmla="*/ 361248 w 397384"/>
                  <a:gd name="connsiteY16" fmla="*/ 414925 h 566654"/>
                  <a:gd name="connsiteX17" fmla="*/ 393700 w 397384"/>
                  <a:gd name="connsiteY17" fmla="*/ 148225 h 566654"/>
                  <a:gd name="connsiteX18" fmla="*/ 323850 w 397384"/>
                  <a:gd name="connsiteY18" fmla="*/ 8525 h 566654"/>
                  <a:gd name="connsiteX0" fmla="*/ 323850 w 361701"/>
                  <a:gd name="connsiteY0" fmla="*/ 8525 h 566654"/>
                  <a:gd name="connsiteX1" fmla="*/ 171727 w 361701"/>
                  <a:gd name="connsiteY1" fmla="*/ 106950 h 566654"/>
                  <a:gd name="connsiteX2" fmla="*/ 84895 w 361701"/>
                  <a:gd name="connsiteY2" fmla="*/ 75200 h 566654"/>
                  <a:gd name="connsiteX3" fmla="*/ 91799 w 361701"/>
                  <a:gd name="connsiteY3" fmla="*/ 126000 h 566654"/>
                  <a:gd name="connsiteX4" fmla="*/ 171174 w 361701"/>
                  <a:gd name="connsiteY4" fmla="*/ 135525 h 566654"/>
                  <a:gd name="connsiteX5" fmla="*/ 192013 w 361701"/>
                  <a:gd name="connsiteY5" fmla="*/ 291100 h 566654"/>
                  <a:gd name="connsiteX6" fmla="*/ 190500 w 361701"/>
                  <a:gd name="connsiteY6" fmla="*/ 354600 h 566654"/>
                  <a:gd name="connsiteX7" fmla="*/ 63500 w 361701"/>
                  <a:gd name="connsiteY7" fmla="*/ 319675 h 566654"/>
                  <a:gd name="connsiteX8" fmla="*/ 38100 w 361701"/>
                  <a:gd name="connsiteY8" fmla="*/ 310150 h 566654"/>
                  <a:gd name="connsiteX9" fmla="*/ 0 w 361701"/>
                  <a:gd name="connsiteY9" fmla="*/ 351425 h 566654"/>
                  <a:gd name="connsiteX10" fmla="*/ 9525 w 361701"/>
                  <a:gd name="connsiteY10" fmla="*/ 399050 h 566654"/>
                  <a:gd name="connsiteX11" fmla="*/ 63500 w 361701"/>
                  <a:gd name="connsiteY11" fmla="*/ 475250 h 566654"/>
                  <a:gd name="connsiteX12" fmla="*/ 184150 w 361701"/>
                  <a:gd name="connsiteY12" fmla="*/ 491125 h 566654"/>
                  <a:gd name="connsiteX13" fmla="*/ 251082 w 361701"/>
                  <a:gd name="connsiteY13" fmla="*/ 453025 h 566654"/>
                  <a:gd name="connsiteX14" fmla="*/ 265296 w 361701"/>
                  <a:gd name="connsiteY14" fmla="*/ 560975 h 566654"/>
                  <a:gd name="connsiteX15" fmla="*/ 352959 w 361701"/>
                  <a:gd name="connsiteY15" fmla="*/ 548275 h 566654"/>
                  <a:gd name="connsiteX16" fmla="*/ 361248 w 361701"/>
                  <a:gd name="connsiteY16" fmla="*/ 414925 h 566654"/>
                  <a:gd name="connsiteX17" fmla="*/ 290142 w 361701"/>
                  <a:gd name="connsiteY17" fmla="*/ 179975 h 566654"/>
                  <a:gd name="connsiteX18" fmla="*/ 323850 w 361701"/>
                  <a:gd name="connsiteY18" fmla="*/ 8525 h 566654"/>
                  <a:gd name="connsiteX0" fmla="*/ 323850 w 400658"/>
                  <a:gd name="connsiteY0" fmla="*/ 8525 h 566654"/>
                  <a:gd name="connsiteX1" fmla="*/ 171727 w 400658"/>
                  <a:gd name="connsiteY1" fmla="*/ 106950 h 566654"/>
                  <a:gd name="connsiteX2" fmla="*/ 84895 w 400658"/>
                  <a:gd name="connsiteY2" fmla="*/ 75200 h 566654"/>
                  <a:gd name="connsiteX3" fmla="*/ 91799 w 400658"/>
                  <a:gd name="connsiteY3" fmla="*/ 126000 h 566654"/>
                  <a:gd name="connsiteX4" fmla="*/ 171174 w 400658"/>
                  <a:gd name="connsiteY4" fmla="*/ 135525 h 566654"/>
                  <a:gd name="connsiteX5" fmla="*/ 192013 w 400658"/>
                  <a:gd name="connsiteY5" fmla="*/ 291100 h 566654"/>
                  <a:gd name="connsiteX6" fmla="*/ 190500 w 400658"/>
                  <a:gd name="connsiteY6" fmla="*/ 354600 h 566654"/>
                  <a:gd name="connsiteX7" fmla="*/ 63500 w 400658"/>
                  <a:gd name="connsiteY7" fmla="*/ 319675 h 566654"/>
                  <a:gd name="connsiteX8" fmla="*/ 38100 w 400658"/>
                  <a:gd name="connsiteY8" fmla="*/ 310150 h 566654"/>
                  <a:gd name="connsiteX9" fmla="*/ 0 w 400658"/>
                  <a:gd name="connsiteY9" fmla="*/ 351425 h 566654"/>
                  <a:gd name="connsiteX10" fmla="*/ 9525 w 400658"/>
                  <a:gd name="connsiteY10" fmla="*/ 399050 h 566654"/>
                  <a:gd name="connsiteX11" fmla="*/ 63500 w 400658"/>
                  <a:gd name="connsiteY11" fmla="*/ 475250 h 566654"/>
                  <a:gd name="connsiteX12" fmla="*/ 184150 w 400658"/>
                  <a:gd name="connsiteY12" fmla="*/ 491125 h 566654"/>
                  <a:gd name="connsiteX13" fmla="*/ 251082 w 400658"/>
                  <a:gd name="connsiteY13" fmla="*/ 453025 h 566654"/>
                  <a:gd name="connsiteX14" fmla="*/ 265296 w 400658"/>
                  <a:gd name="connsiteY14" fmla="*/ 560975 h 566654"/>
                  <a:gd name="connsiteX15" fmla="*/ 352959 w 400658"/>
                  <a:gd name="connsiteY15" fmla="*/ 548275 h 566654"/>
                  <a:gd name="connsiteX16" fmla="*/ 361248 w 400658"/>
                  <a:gd name="connsiteY16" fmla="*/ 414925 h 566654"/>
                  <a:gd name="connsiteX17" fmla="*/ 397152 w 400658"/>
                  <a:gd name="connsiteY17" fmla="*/ 129175 h 566654"/>
                  <a:gd name="connsiteX18" fmla="*/ 323850 w 400658"/>
                  <a:gd name="connsiteY18" fmla="*/ 8525 h 566654"/>
                  <a:gd name="connsiteX0" fmla="*/ 323850 w 397884"/>
                  <a:gd name="connsiteY0" fmla="*/ 8525 h 566654"/>
                  <a:gd name="connsiteX1" fmla="*/ 171727 w 397884"/>
                  <a:gd name="connsiteY1" fmla="*/ 106950 h 566654"/>
                  <a:gd name="connsiteX2" fmla="*/ 84895 w 397884"/>
                  <a:gd name="connsiteY2" fmla="*/ 75200 h 566654"/>
                  <a:gd name="connsiteX3" fmla="*/ 91799 w 397884"/>
                  <a:gd name="connsiteY3" fmla="*/ 126000 h 566654"/>
                  <a:gd name="connsiteX4" fmla="*/ 171174 w 397884"/>
                  <a:gd name="connsiteY4" fmla="*/ 135525 h 566654"/>
                  <a:gd name="connsiteX5" fmla="*/ 192013 w 397884"/>
                  <a:gd name="connsiteY5" fmla="*/ 291100 h 566654"/>
                  <a:gd name="connsiteX6" fmla="*/ 190500 w 397884"/>
                  <a:gd name="connsiteY6" fmla="*/ 354600 h 566654"/>
                  <a:gd name="connsiteX7" fmla="*/ 63500 w 397884"/>
                  <a:gd name="connsiteY7" fmla="*/ 319675 h 566654"/>
                  <a:gd name="connsiteX8" fmla="*/ 38100 w 397884"/>
                  <a:gd name="connsiteY8" fmla="*/ 310150 h 566654"/>
                  <a:gd name="connsiteX9" fmla="*/ 0 w 397884"/>
                  <a:gd name="connsiteY9" fmla="*/ 351425 h 566654"/>
                  <a:gd name="connsiteX10" fmla="*/ 9525 w 397884"/>
                  <a:gd name="connsiteY10" fmla="*/ 399050 h 566654"/>
                  <a:gd name="connsiteX11" fmla="*/ 63500 w 397884"/>
                  <a:gd name="connsiteY11" fmla="*/ 475250 h 566654"/>
                  <a:gd name="connsiteX12" fmla="*/ 184150 w 397884"/>
                  <a:gd name="connsiteY12" fmla="*/ 491125 h 566654"/>
                  <a:gd name="connsiteX13" fmla="*/ 251082 w 397884"/>
                  <a:gd name="connsiteY13" fmla="*/ 453025 h 566654"/>
                  <a:gd name="connsiteX14" fmla="*/ 265296 w 397884"/>
                  <a:gd name="connsiteY14" fmla="*/ 560975 h 566654"/>
                  <a:gd name="connsiteX15" fmla="*/ 352959 w 397884"/>
                  <a:gd name="connsiteY15" fmla="*/ 548275 h 566654"/>
                  <a:gd name="connsiteX16" fmla="*/ 361248 w 397884"/>
                  <a:gd name="connsiteY16" fmla="*/ 414925 h 566654"/>
                  <a:gd name="connsiteX17" fmla="*/ 397152 w 397884"/>
                  <a:gd name="connsiteY17" fmla="*/ 129175 h 566654"/>
                  <a:gd name="connsiteX18" fmla="*/ 323850 w 397884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397885"/>
                  <a:gd name="connsiteY0" fmla="*/ 8525 h 566654"/>
                  <a:gd name="connsiteX1" fmla="*/ 171727 w 397885"/>
                  <a:gd name="connsiteY1" fmla="*/ 106950 h 566654"/>
                  <a:gd name="connsiteX2" fmla="*/ 84895 w 397885"/>
                  <a:gd name="connsiteY2" fmla="*/ 75200 h 566654"/>
                  <a:gd name="connsiteX3" fmla="*/ 91799 w 397885"/>
                  <a:gd name="connsiteY3" fmla="*/ 126000 h 566654"/>
                  <a:gd name="connsiteX4" fmla="*/ 171174 w 397885"/>
                  <a:gd name="connsiteY4" fmla="*/ 135525 h 566654"/>
                  <a:gd name="connsiteX5" fmla="*/ 192013 w 397885"/>
                  <a:gd name="connsiteY5" fmla="*/ 291100 h 566654"/>
                  <a:gd name="connsiteX6" fmla="*/ 190500 w 397885"/>
                  <a:gd name="connsiteY6" fmla="*/ 354600 h 566654"/>
                  <a:gd name="connsiteX7" fmla="*/ 63500 w 397885"/>
                  <a:gd name="connsiteY7" fmla="*/ 319675 h 566654"/>
                  <a:gd name="connsiteX8" fmla="*/ 38100 w 397885"/>
                  <a:gd name="connsiteY8" fmla="*/ 310150 h 566654"/>
                  <a:gd name="connsiteX9" fmla="*/ 0 w 397885"/>
                  <a:gd name="connsiteY9" fmla="*/ 351425 h 566654"/>
                  <a:gd name="connsiteX10" fmla="*/ 9525 w 397885"/>
                  <a:gd name="connsiteY10" fmla="*/ 399050 h 566654"/>
                  <a:gd name="connsiteX11" fmla="*/ 63500 w 397885"/>
                  <a:gd name="connsiteY11" fmla="*/ 475250 h 566654"/>
                  <a:gd name="connsiteX12" fmla="*/ 184150 w 397885"/>
                  <a:gd name="connsiteY12" fmla="*/ 491125 h 566654"/>
                  <a:gd name="connsiteX13" fmla="*/ 251082 w 397885"/>
                  <a:gd name="connsiteY13" fmla="*/ 453025 h 566654"/>
                  <a:gd name="connsiteX14" fmla="*/ 265296 w 397885"/>
                  <a:gd name="connsiteY14" fmla="*/ 560975 h 566654"/>
                  <a:gd name="connsiteX15" fmla="*/ 352959 w 397885"/>
                  <a:gd name="connsiteY15" fmla="*/ 548275 h 566654"/>
                  <a:gd name="connsiteX16" fmla="*/ 361248 w 397885"/>
                  <a:gd name="connsiteY16" fmla="*/ 414925 h 566654"/>
                  <a:gd name="connsiteX17" fmla="*/ 397152 w 397885"/>
                  <a:gd name="connsiteY17" fmla="*/ 129175 h 566654"/>
                  <a:gd name="connsiteX18" fmla="*/ 323850 w 397885"/>
                  <a:gd name="connsiteY18" fmla="*/ 8525 h 566654"/>
                  <a:gd name="connsiteX0" fmla="*/ 323850 w 400754"/>
                  <a:gd name="connsiteY0" fmla="*/ 8525 h 566654"/>
                  <a:gd name="connsiteX1" fmla="*/ 171727 w 400754"/>
                  <a:gd name="connsiteY1" fmla="*/ 106950 h 566654"/>
                  <a:gd name="connsiteX2" fmla="*/ 84895 w 400754"/>
                  <a:gd name="connsiteY2" fmla="*/ 75200 h 566654"/>
                  <a:gd name="connsiteX3" fmla="*/ 91799 w 400754"/>
                  <a:gd name="connsiteY3" fmla="*/ 126000 h 566654"/>
                  <a:gd name="connsiteX4" fmla="*/ 171174 w 400754"/>
                  <a:gd name="connsiteY4" fmla="*/ 135525 h 566654"/>
                  <a:gd name="connsiteX5" fmla="*/ 192013 w 400754"/>
                  <a:gd name="connsiteY5" fmla="*/ 291100 h 566654"/>
                  <a:gd name="connsiteX6" fmla="*/ 190500 w 400754"/>
                  <a:gd name="connsiteY6" fmla="*/ 354600 h 566654"/>
                  <a:gd name="connsiteX7" fmla="*/ 63500 w 400754"/>
                  <a:gd name="connsiteY7" fmla="*/ 319675 h 566654"/>
                  <a:gd name="connsiteX8" fmla="*/ 38100 w 400754"/>
                  <a:gd name="connsiteY8" fmla="*/ 310150 h 566654"/>
                  <a:gd name="connsiteX9" fmla="*/ 0 w 400754"/>
                  <a:gd name="connsiteY9" fmla="*/ 351425 h 566654"/>
                  <a:gd name="connsiteX10" fmla="*/ 9525 w 400754"/>
                  <a:gd name="connsiteY10" fmla="*/ 399050 h 566654"/>
                  <a:gd name="connsiteX11" fmla="*/ 63500 w 400754"/>
                  <a:gd name="connsiteY11" fmla="*/ 475250 h 566654"/>
                  <a:gd name="connsiteX12" fmla="*/ 184150 w 400754"/>
                  <a:gd name="connsiteY12" fmla="*/ 491125 h 566654"/>
                  <a:gd name="connsiteX13" fmla="*/ 251082 w 400754"/>
                  <a:gd name="connsiteY13" fmla="*/ 453025 h 566654"/>
                  <a:gd name="connsiteX14" fmla="*/ 265296 w 400754"/>
                  <a:gd name="connsiteY14" fmla="*/ 560975 h 566654"/>
                  <a:gd name="connsiteX15" fmla="*/ 352959 w 400754"/>
                  <a:gd name="connsiteY15" fmla="*/ 548275 h 566654"/>
                  <a:gd name="connsiteX16" fmla="*/ 361248 w 400754"/>
                  <a:gd name="connsiteY16" fmla="*/ 414925 h 566654"/>
                  <a:gd name="connsiteX17" fmla="*/ 397152 w 400754"/>
                  <a:gd name="connsiteY17" fmla="*/ 129175 h 566654"/>
                  <a:gd name="connsiteX18" fmla="*/ 323850 w 40075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400084"/>
                  <a:gd name="connsiteY0" fmla="*/ 8525 h 566654"/>
                  <a:gd name="connsiteX1" fmla="*/ 171727 w 400084"/>
                  <a:gd name="connsiteY1" fmla="*/ 106950 h 566654"/>
                  <a:gd name="connsiteX2" fmla="*/ 84895 w 400084"/>
                  <a:gd name="connsiteY2" fmla="*/ 75200 h 566654"/>
                  <a:gd name="connsiteX3" fmla="*/ 91799 w 400084"/>
                  <a:gd name="connsiteY3" fmla="*/ 126000 h 566654"/>
                  <a:gd name="connsiteX4" fmla="*/ 171174 w 400084"/>
                  <a:gd name="connsiteY4" fmla="*/ 135525 h 566654"/>
                  <a:gd name="connsiteX5" fmla="*/ 192013 w 400084"/>
                  <a:gd name="connsiteY5" fmla="*/ 291100 h 566654"/>
                  <a:gd name="connsiteX6" fmla="*/ 190500 w 400084"/>
                  <a:gd name="connsiteY6" fmla="*/ 354600 h 566654"/>
                  <a:gd name="connsiteX7" fmla="*/ 63500 w 400084"/>
                  <a:gd name="connsiteY7" fmla="*/ 319675 h 566654"/>
                  <a:gd name="connsiteX8" fmla="*/ 38100 w 400084"/>
                  <a:gd name="connsiteY8" fmla="*/ 310150 h 566654"/>
                  <a:gd name="connsiteX9" fmla="*/ 0 w 400084"/>
                  <a:gd name="connsiteY9" fmla="*/ 351425 h 566654"/>
                  <a:gd name="connsiteX10" fmla="*/ 9525 w 400084"/>
                  <a:gd name="connsiteY10" fmla="*/ 399050 h 566654"/>
                  <a:gd name="connsiteX11" fmla="*/ 63500 w 400084"/>
                  <a:gd name="connsiteY11" fmla="*/ 475250 h 566654"/>
                  <a:gd name="connsiteX12" fmla="*/ 184150 w 400084"/>
                  <a:gd name="connsiteY12" fmla="*/ 491125 h 566654"/>
                  <a:gd name="connsiteX13" fmla="*/ 251082 w 400084"/>
                  <a:gd name="connsiteY13" fmla="*/ 453025 h 566654"/>
                  <a:gd name="connsiteX14" fmla="*/ 265296 w 400084"/>
                  <a:gd name="connsiteY14" fmla="*/ 560975 h 566654"/>
                  <a:gd name="connsiteX15" fmla="*/ 352959 w 400084"/>
                  <a:gd name="connsiteY15" fmla="*/ 548275 h 566654"/>
                  <a:gd name="connsiteX16" fmla="*/ 361248 w 400084"/>
                  <a:gd name="connsiteY16" fmla="*/ 414925 h 566654"/>
                  <a:gd name="connsiteX17" fmla="*/ 397152 w 400084"/>
                  <a:gd name="connsiteY17" fmla="*/ 129175 h 566654"/>
                  <a:gd name="connsiteX18" fmla="*/ 323850 w 400084"/>
                  <a:gd name="connsiteY18" fmla="*/ 8525 h 566654"/>
                  <a:gd name="connsiteX0" fmla="*/ 323850 w 399416"/>
                  <a:gd name="connsiteY0" fmla="*/ 8525 h 566654"/>
                  <a:gd name="connsiteX1" fmla="*/ 171727 w 399416"/>
                  <a:gd name="connsiteY1" fmla="*/ 106950 h 566654"/>
                  <a:gd name="connsiteX2" fmla="*/ 84895 w 399416"/>
                  <a:gd name="connsiteY2" fmla="*/ 75200 h 566654"/>
                  <a:gd name="connsiteX3" fmla="*/ 91799 w 399416"/>
                  <a:gd name="connsiteY3" fmla="*/ 126000 h 566654"/>
                  <a:gd name="connsiteX4" fmla="*/ 171174 w 399416"/>
                  <a:gd name="connsiteY4" fmla="*/ 135525 h 566654"/>
                  <a:gd name="connsiteX5" fmla="*/ 192013 w 399416"/>
                  <a:gd name="connsiteY5" fmla="*/ 291100 h 566654"/>
                  <a:gd name="connsiteX6" fmla="*/ 190500 w 399416"/>
                  <a:gd name="connsiteY6" fmla="*/ 354600 h 566654"/>
                  <a:gd name="connsiteX7" fmla="*/ 63500 w 399416"/>
                  <a:gd name="connsiteY7" fmla="*/ 319675 h 566654"/>
                  <a:gd name="connsiteX8" fmla="*/ 38100 w 399416"/>
                  <a:gd name="connsiteY8" fmla="*/ 310150 h 566654"/>
                  <a:gd name="connsiteX9" fmla="*/ 0 w 399416"/>
                  <a:gd name="connsiteY9" fmla="*/ 351425 h 566654"/>
                  <a:gd name="connsiteX10" fmla="*/ 9525 w 399416"/>
                  <a:gd name="connsiteY10" fmla="*/ 399050 h 566654"/>
                  <a:gd name="connsiteX11" fmla="*/ 63500 w 399416"/>
                  <a:gd name="connsiteY11" fmla="*/ 475250 h 566654"/>
                  <a:gd name="connsiteX12" fmla="*/ 184150 w 399416"/>
                  <a:gd name="connsiteY12" fmla="*/ 491125 h 566654"/>
                  <a:gd name="connsiteX13" fmla="*/ 251082 w 399416"/>
                  <a:gd name="connsiteY13" fmla="*/ 453025 h 566654"/>
                  <a:gd name="connsiteX14" fmla="*/ 265296 w 399416"/>
                  <a:gd name="connsiteY14" fmla="*/ 560975 h 566654"/>
                  <a:gd name="connsiteX15" fmla="*/ 352959 w 399416"/>
                  <a:gd name="connsiteY15" fmla="*/ 548275 h 566654"/>
                  <a:gd name="connsiteX16" fmla="*/ 340537 w 399416"/>
                  <a:gd name="connsiteY16" fmla="*/ 414925 h 566654"/>
                  <a:gd name="connsiteX17" fmla="*/ 397152 w 399416"/>
                  <a:gd name="connsiteY17" fmla="*/ 129175 h 566654"/>
                  <a:gd name="connsiteX18" fmla="*/ 323850 w 399416"/>
                  <a:gd name="connsiteY18" fmla="*/ 8525 h 566654"/>
                  <a:gd name="connsiteX0" fmla="*/ 323850 w 400236"/>
                  <a:gd name="connsiteY0" fmla="*/ 8525 h 566654"/>
                  <a:gd name="connsiteX1" fmla="*/ 171727 w 400236"/>
                  <a:gd name="connsiteY1" fmla="*/ 106950 h 566654"/>
                  <a:gd name="connsiteX2" fmla="*/ 84895 w 400236"/>
                  <a:gd name="connsiteY2" fmla="*/ 75200 h 566654"/>
                  <a:gd name="connsiteX3" fmla="*/ 91799 w 400236"/>
                  <a:gd name="connsiteY3" fmla="*/ 126000 h 566654"/>
                  <a:gd name="connsiteX4" fmla="*/ 171174 w 400236"/>
                  <a:gd name="connsiteY4" fmla="*/ 135525 h 566654"/>
                  <a:gd name="connsiteX5" fmla="*/ 192013 w 400236"/>
                  <a:gd name="connsiteY5" fmla="*/ 291100 h 566654"/>
                  <a:gd name="connsiteX6" fmla="*/ 190500 w 400236"/>
                  <a:gd name="connsiteY6" fmla="*/ 354600 h 566654"/>
                  <a:gd name="connsiteX7" fmla="*/ 63500 w 400236"/>
                  <a:gd name="connsiteY7" fmla="*/ 319675 h 566654"/>
                  <a:gd name="connsiteX8" fmla="*/ 38100 w 400236"/>
                  <a:gd name="connsiteY8" fmla="*/ 310150 h 566654"/>
                  <a:gd name="connsiteX9" fmla="*/ 0 w 400236"/>
                  <a:gd name="connsiteY9" fmla="*/ 351425 h 566654"/>
                  <a:gd name="connsiteX10" fmla="*/ 9525 w 400236"/>
                  <a:gd name="connsiteY10" fmla="*/ 399050 h 566654"/>
                  <a:gd name="connsiteX11" fmla="*/ 63500 w 400236"/>
                  <a:gd name="connsiteY11" fmla="*/ 475250 h 566654"/>
                  <a:gd name="connsiteX12" fmla="*/ 184150 w 400236"/>
                  <a:gd name="connsiteY12" fmla="*/ 491125 h 566654"/>
                  <a:gd name="connsiteX13" fmla="*/ 251082 w 400236"/>
                  <a:gd name="connsiteY13" fmla="*/ 453025 h 566654"/>
                  <a:gd name="connsiteX14" fmla="*/ 265296 w 400236"/>
                  <a:gd name="connsiteY14" fmla="*/ 560975 h 566654"/>
                  <a:gd name="connsiteX15" fmla="*/ 352959 w 400236"/>
                  <a:gd name="connsiteY15" fmla="*/ 548275 h 566654"/>
                  <a:gd name="connsiteX16" fmla="*/ 364700 w 400236"/>
                  <a:gd name="connsiteY16" fmla="*/ 414925 h 566654"/>
                  <a:gd name="connsiteX17" fmla="*/ 397152 w 400236"/>
                  <a:gd name="connsiteY17" fmla="*/ 129175 h 566654"/>
                  <a:gd name="connsiteX18" fmla="*/ 323850 w 400236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90500 w 399947"/>
                  <a:gd name="connsiteY6" fmla="*/ 354600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90500 w 399947"/>
                  <a:gd name="connsiteY6" fmla="*/ 354600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92013 w 399947"/>
                  <a:gd name="connsiteY5" fmla="*/ 291100 h 566654"/>
                  <a:gd name="connsiteX6" fmla="*/ 131818 w 399947"/>
                  <a:gd name="connsiteY6" fmla="*/ 34507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31818 w 399947"/>
                  <a:gd name="connsiteY6" fmla="*/ 34507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71174 w 399947"/>
                  <a:gd name="connsiteY4" fmla="*/ 135525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57494 w 399947"/>
                  <a:gd name="connsiteY5" fmla="*/ 275225 h 566654"/>
                  <a:gd name="connsiteX6" fmla="*/ 121462 w 399947"/>
                  <a:gd name="connsiteY6" fmla="*/ 338725 h 566654"/>
                  <a:gd name="connsiteX7" fmla="*/ 63500 w 399947"/>
                  <a:gd name="connsiteY7" fmla="*/ 319675 h 566654"/>
                  <a:gd name="connsiteX8" fmla="*/ 38100 w 399947"/>
                  <a:gd name="connsiteY8" fmla="*/ 310150 h 566654"/>
                  <a:gd name="connsiteX9" fmla="*/ 0 w 399947"/>
                  <a:gd name="connsiteY9" fmla="*/ 351425 h 566654"/>
                  <a:gd name="connsiteX10" fmla="*/ 9525 w 399947"/>
                  <a:gd name="connsiteY10" fmla="*/ 399050 h 566654"/>
                  <a:gd name="connsiteX11" fmla="*/ 63500 w 399947"/>
                  <a:gd name="connsiteY11" fmla="*/ 475250 h 566654"/>
                  <a:gd name="connsiteX12" fmla="*/ 184150 w 399947"/>
                  <a:gd name="connsiteY12" fmla="*/ 491125 h 566654"/>
                  <a:gd name="connsiteX13" fmla="*/ 251082 w 399947"/>
                  <a:gd name="connsiteY13" fmla="*/ 453025 h 566654"/>
                  <a:gd name="connsiteX14" fmla="*/ 265296 w 399947"/>
                  <a:gd name="connsiteY14" fmla="*/ 560975 h 566654"/>
                  <a:gd name="connsiteX15" fmla="*/ 352959 w 399947"/>
                  <a:gd name="connsiteY15" fmla="*/ 548275 h 566654"/>
                  <a:gd name="connsiteX16" fmla="*/ 357796 w 399947"/>
                  <a:gd name="connsiteY16" fmla="*/ 414925 h 566654"/>
                  <a:gd name="connsiteX17" fmla="*/ 397152 w 399947"/>
                  <a:gd name="connsiteY17" fmla="*/ 129175 h 566654"/>
                  <a:gd name="connsiteX18" fmla="*/ 323850 w 399947"/>
                  <a:gd name="connsiteY18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21462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14558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23850 w 399947"/>
                  <a:gd name="connsiteY0" fmla="*/ 8525 h 566654"/>
                  <a:gd name="connsiteX1" fmla="*/ 171727 w 399947"/>
                  <a:gd name="connsiteY1" fmla="*/ 106950 h 566654"/>
                  <a:gd name="connsiteX2" fmla="*/ 84895 w 399947"/>
                  <a:gd name="connsiteY2" fmla="*/ 75200 h 566654"/>
                  <a:gd name="connsiteX3" fmla="*/ 91799 w 399947"/>
                  <a:gd name="connsiteY3" fmla="*/ 126000 h 566654"/>
                  <a:gd name="connsiteX4" fmla="*/ 153915 w 399947"/>
                  <a:gd name="connsiteY4" fmla="*/ 151400 h 566654"/>
                  <a:gd name="connsiteX5" fmla="*/ 114558 w 399947"/>
                  <a:gd name="connsiteY5" fmla="*/ 338725 h 566654"/>
                  <a:gd name="connsiteX6" fmla="*/ 63500 w 399947"/>
                  <a:gd name="connsiteY6" fmla="*/ 319675 h 566654"/>
                  <a:gd name="connsiteX7" fmla="*/ 38100 w 399947"/>
                  <a:gd name="connsiteY7" fmla="*/ 310150 h 566654"/>
                  <a:gd name="connsiteX8" fmla="*/ 0 w 399947"/>
                  <a:gd name="connsiteY8" fmla="*/ 351425 h 566654"/>
                  <a:gd name="connsiteX9" fmla="*/ 9525 w 399947"/>
                  <a:gd name="connsiteY9" fmla="*/ 399050 h 566654"/>
                  <a:gd name="connsiteX10" fmla="*/ 63500 w 399947"/>
                  <a:gd name="connsiteY10" fmla="*/ 475250 h 566654"/>
                  <a:gd name="connsiteX11" fmla="*/ 184150 w 399947"/>
                  <a:gd name="connsiteY11" fmla="*/ 491125 h 566654"/>
                  <a:gd name="connsiteX12" fmla="*/ 251082 w 399947"/>
                  <a:gd name="connsiteY12" fmla="*/ 453025 h 566654"/>
                  <a:gd name="connsiteX13" fmla="*/ 265296 w 399947"/>
                  <a:gd name="connsiteY13" fmla="*/ 560975 h 566654"/>
                  <a:gd name="connsiteX14" fmla="*/ 352959 w 399947"/>
                  <a:gd name="connsiteY14" fmla="*/ 548275 h 566654"/>
                  <a:gd name="connsiteX15" fmla="*/ 357796 w 399947"/>
                  <a:gd name="connsiteY15" fmla="*/ 414925 h 566654"/>
                  <a:gd name="connsiteX16" fmla="*/ 397152 w 399947"/>
                  <a:gd name="connsiteY16" fmla="*/ 129175 h 566654"/>
                  <a:gd name="connsiteX17" fmla="*/ 323850 w 399947"/>
                  <a:gd name="connsiteY17" fmla="*/ 8525 h 566654"/>
                  <a:gd name="connsiteX0" fmla="*/ 335036 w 411133"/>
                  <a:gd name="connsiteY0" fmla="*/ 8525 h 566654"/>
                  <a:gd name="connsiteX1" fmla="*/ 182913 w 411133"/>
                  <a:gd name="connsiteY1" fmla="*/ 106950 h 566654"/>
                  <a:gd name="connsiteX2" fmla="*/ 96081 w 411133"/>
                  <a:gd name="connsiteY2" fmla="*/ 75200 h 566654"/>
                  <a:gd name="connsiteX3" fmla="*/ 102985 w 411133"/>
                  <a:gd name="connsiteY3" fmla="*/ 126000 h 566654"/>
                  <a:gd name="connsiteX4" fmla="*/ 165101 w 411133"/>
                  <a:gd name="connsiteY4" fmla="*/ 151400 h 566654"/>
                  <a:gd name="connsiteX5" fmla="*/ 125744 w 411133"/>
                  <a:gd name="connsiteY5" fmla="*/ 338725 h 566654"/>
                  <a:gd name="connsiteX6" fmla="*/ 74686 w 411133"/>
                  <a:gd name="connsiteY6" fmla="*/ 319675 h 566654"/>
                  <a:gd name="connsiteX7" fmla="*/ 49286 w 411133"/>
                  <a:gd name="connsiteY7" fmla="*/ 310150 h 566654"/>
                  <a:gd name="connsiteX8" fmla="*/ 11186 w 411133"/>
                  <a:gd name="connsiteY8" fmla="*/ 351425 h 566654"/>
                  <a:gd name="connsiteX9" fmla="*/ 0 w 411133"/>
                  <a:gd name="connsiteY9" fmla="*/ 411750 h 566654"/>
                  <a:gd name="connsiteX10" fmla="*/ 74686 w 411133"/>
                  <a:gd name="connsiteY10" fmla="*/ 475250 h 566654"/>
                  <a:gd name="connsiteX11" fmla="*/ 195336 w 411133"/>
                  <a:gd name="connsiteY11" fmla="*/ 491125 h 566654"/>
                  <a:gd name="connsiteX12" fmla="*/ 262268 w 411133"/>
                  <a:gd name="connsiteY12" fmla="*/ 453025 h 566654"/>
                  <a:gd name="connsiteX13" fmla="*/ 276482 w 411133"/>
                  <a:gd name="connsiteY13" fmla="*/ 560975 h 566654"/>
                  <a:gd name="connsiteX14" fmla="*/ 364145 w 411133"/>
                  <a:gd name="connsiteY14" fmla="*/ 548275 h 566654"/>
                  <a:gd name="connsiteX15" fmla="*/ 368982 w 411133"/>
                  <a:gd name="connsiteY15" fmla="*/ 414925 h 566654"/>
                  <a:gd name="connsiteX16" fmla="*/ 408338 w 411133"/>
                  <a:gd name="connsiteY16" fmla="*/ 129175 h 566654"/>
                  <a:gd name="connsiteX17" fmla="*/ 335036 w 411133"/>
                  <a:gd name="connsiteY17" fmla="*/ 8525 h 566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1133" h="566654">
                    <a:moveTo>
                      <a:pt x="335036" y="8525"/>
                    </a:moveTo>
                    <a:cubicBezTo>
                      <a:pt x="289528" y="-25342"/>
                      <a:pt x="221240" y="48742"/>
                      <a:pt x="182913" y="106950"/>
                    </a:cubicBezTo>
                    <a:cubicBezTo>
                      <a:pt x="149046" y="102717"/>
                      <a:pt x="117248" y="98483"/>
                      <a:pt x="96081" y="75200"/>
                    </a:cubicBezTo>
                    <a:lnTo>
                      <a:pt x="102985" y="126000"/>
                    </a:lnTo>
                    <a:lnTo>
                      <a:pt x="165101" y="151400"/>
                    </a:lnTo>
                    <a:cubicBezTo>
                      <a:pt x="170045" y="186854"/>
                      <a:pt x="140813" y="310679"/>
                      <a:pt x="125744" y="338725"/>
                    </a:cubicBezTo>
                    <a:cubicBezTo>
                      <a:pt x="61186" y="349308"/>
                      <a:pt x="136069" y="359892"/>
                      <a:pt x="74686" y="319675"/>
                    </a:cubicBezTo>
                    <a:lnTo>
                      <a:pt x="49286" y="310150"/>
                    </a:lnTo>
                    <a:lnTo>
                      <a:pt x="11186" y="351425"/>
                    </a:lnTo>
                    <a:lnTo>
                      <a:pt x="0" y="411750"/>
                    </a:lnTo>
                    <a:cubicBezTo>
                      <a:pt x="17992" y="437150"/>
                      <a:pt x="32530" y="478425"/>
                      <a:pt x="74686" y="475250"/>
                    </a:cubicBezTo>
                    <a:lnTo>
                      <a:pt x="195336" y="491125"/>
                    </a:lnTo>
                    <a:lnTo>
                      <a:pt x="262268" y="453025"/>
                    </a:lnTo>
                    <a:lnTo>
                      <a:pt x="276482" y="560975"/>
                    </a:lnTo>
                    <a:cubicBezTo>
                      <a:pt x="310349" y="567325"/>
                      <a:pt x="342978" y="573675"/>
                      <a:pt x="364145" y="548275"/>
                    </a:cubicBezTo>
                    <a:cubicBezTo>
                      <a:pt x="366908" y="503825"/>
                      <a:pt x="362767" y="459375"/>
                      <a:pt x="368982" y="414925"/>
                    </a:cubicBezTo>
                    <a:cubicBezTo>
                      <a:pt x="361965" y="322850"/>
                      <a:pt x="424927" y="206433"/>
                      <a:pt x="408338" y="129175"/>
                    </a:cubicBezTo>
                    <a:cubicBezTo>
                      <a:pt x="398714" y="85783"/>
                      <a:pt x="371019" y="55092"/>
                      <a:pt x="335036" y="852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B5B1FAC3-3490-4FD7-BD6D-791A18CBA185}"/>
                  </a:ext>
                </a:extLst>
              </p:cNvPr>
              <p:cNvSpPr/>
              <p:nvPr/>
            </p:nvSpPr>
            <p:spPr>
              <a:xfrm rot="240808">
                <a:off x="2728913" y="3831432"/>
                <a:ext cx="307181" cy="178594"/>
              </a:xfrm>
              <a:custGeom>
                <a:avLst/>
                <a:gdLst>
                  <a:gd name="connsiteX0" fmla="*/ 0 w 307181"/>
                  <a:gd name="connsiteY0" fmla="*/ 21431 h 178594"/>
                  <a:gd name="connsiteX1" fmla="*/ 35718 w 307181"/>
                  <a:gd name="connsiteY1" fmla="*/ 147637 h 178594"/>
                  <a:gd name="connsiteX2" fmla="*/ 152400 w 307181"/>
                  <a:gd name="connsiteY2" fmla="*/ 178594 h 178594"/>
                  <a:gd name="connsiteX3" fmla="*/ 259556 w 307181"/>
                  <a:gd name="connsiteY3" fmla="*/ 140494 h 178594"/>
                  <a:gd name="connsiteX4" fmla="*/ 307181 w 307181"/>
                  <a:gd name="connsiteY4" fmla="*/ 23812 h 178594"/>
                  <a:gd name="connsiteX5" fmla="*/ 285750 w 307181"/>
                  <a:gd name="connsiteY5" fmla="*/ 0 h 178594"/>
                  <a:gd name="connsiteX6" fmla="*/ 0 w 307181"/>
                  <a:gd name="connsiteY6" fmla="*/ 21431 h 17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181" h="178594">
                    <a:moveTo>
                      <a:pt x="0" y="21431"/>
                    </a:moveTo>
                    <a:lnTo>
                      <a:pt x="35718" y="147637"/>
                    </a:lnTo>
                    <a:lnTo>
                      <a:pt x="152400" y="178594"/>
                    </a:lnTo>
                    <a:lnTo>
                      <a:pt x="259556" y="140494"/>
                    </a:lnTo>
                    <a:lnTo>
                      <a:pt x="307181" y="23812"/>
                    </a:lnTo>
                    <a:lnTo>
                      <a:pt x="285750" y="0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54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F3BF9064-589A-401E-B591-8FF57DEF5952}"/>
                  </a:ext>
                </a:extLst>
              </p:cNvPr>
              <p:cNvSpPr/>
              <p:nvPr/>
            </p:nvSpPr>
            <p:spPr>
              <a:xfrm>
                <a:off x="2714625" y="3714751"/>
                <a:ext cx="307181" cy="185737"/>
              </a:xfrm>
              <a:custGeom>
                <a:avLst/>
                <a:gdLst>
                  <a:gd name="connsiteX0" fmla="*/ 57150 w 307181"/>
                  <a:gd name="connsiteY0" fmla="*/ 14287 h 185737"/>
                  <a:gd name="connsiteX1" fmla="*/ 0 w 307181"/>
                  <a:gd name="connsiteY1" fmla="*/ 100012 h 185737"/>
                  <a:gd name="connsiteX2" fmla="*/ 80963 w 307181"/>
                  <a:gd name="connsiteY2" fmla="*/ 173831 h 185737"/>
                  <a:gd name="connsiteX3" fmla="*/ 207169 w 307181"/>
                  <a:gd name="connsiteY3" fmla="*/ 185737 h 185737"/>
                  <a:gd name="connsiteX4" fmla="*/ 307181 w 307181"/>
                  <a:gd name="connsiteY4" fmla="*/ 121443 h 185737"/>
                  <a:gd name="connsiteX5" fmla="*/ 285750 w 307181"/>
                  <a:gd name="connsiteY5" fmla="*/ 57150 h 185737"/>
                  <a:gd name="connsiteX6" fmla="*/ 228600 w 307181"/>
                  <a:gd name="connsiteY6" fmla="*/ 0 h 185737"/>
                  <a:gd name="connsiteX7" fmla="*/ 57150 w 307181"/>
                  <a:gd name="connsiteY7" fmla="*/ 14287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181" h="185737">
                    <a:moveTo>
                      <a:pt x="57150" y="14287"/>
                    </a:moveTo>
                    <a:lnTo>
                      <a:pt x="0" y="100012"/>
                    </a:lnTo>
                    <a:lnTo>
                      <a:pt x="80963" y="173831"/>
                    </a:lnTo>
                    <a:lnTo>
                      <a:pt x="207169" y="185737"/>
                    </a:lnTo>
                    <a:lnTo>
                      <a:pt x="307181" y="121443"/>
                    </a:lnTo>
                    <a:lnTo>
                      <a:pt x="285750" y="57150"/>
                    </a:lnTo>
                    <a:lnTo>
                      <a:pt x="228600" y="0"/>
                    </a:lnTo>
                    <a:lnTo>
                      <a:pt x="57150" y="14287"/>
                    </a:lnTo>
                    <a:close/>
                  </a:path>
                </a:pathLst>
              </a:custGeom>
              <a:solidFill>
                <a:srgbClr val="C79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F11FAD6-503E-4288-BFCD-18FE4F89CC19}"/>
                </a:ext>
              </a:extLst>
            </p:cNvPr>
            <p:cNvSpPr/>
            <p:nvPr/>
          </p:nvSpPr>
          <p:spPr>
            <a:xfrm>
              <a:off x="767584" y="2849563"/>
              <a:ext cx="304773" cy="77596"/>
            </a:xfrm>
            <a:custGeom>
              <a:avLst/>
              <a:gdLst>
                <a:gd name="connsiteX0" fmla="*/ 31750 w 285750"/>
                <a:gd name="connsiteY0" fmla="*/ 0 h 69850"/>
                <a:gd name="connsiteX1" fmla="*/ 273050 w 285750"/>
                <a:gd name="connsiteY1" fmla="*/ 0 h 69850"/>
                <a:gd name="connsiteX2" fmla="*/ 285750 w 285750"/>
                <a:gd name="connsiteY2" fmla="*/ 69850 h 69850"/>
                <a:gd name="connsiteX3" fmla="*/ 0 w 285750"/>
                <a:gd name="connsiteY3" fmla="*/ 69850 h 69850"/>
                <a:gd name="connsiteX4" fmla="*/ 31750 w 285750"/>
                <a:gd name="connsiteY4" fmla="*/ 0 h 69850"/>
                <a:gd name="connsiteX0" fmla="*/ 31750 w 292894"/>
                <a:gd name="connsiteY0" fmla="*/ 0 h 69850"/>
                <a:gd name="connsiteX1" fmla="*/ 273050 w 292894"/>
                <a:gd name="connsiteY1" fmla="*/ 0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1750 w 292894"/>
                <a:gd name="connsiteY0" fmla="*/ 0 h 69850"/>
                <a:gd name="connsiteX1" fmla="*/ 270668 w 292894"/>
                <a:gd name="connsiteY1" fmla="*/ 7143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71730"/>
                <a:gd name="connsiteX1" fmla="*/ 270668 w 292894"/>
                <a:gd name="connsiteY1" fmla="*/ 2381 h 71730"/>
                <a:gd name="connsiteX2" fmla="*/ 292894 w 292894"/>
                <a:gd name="connsiteY2" fmla="*/ 62707 h 71730"/>
                <a:gd name="connsiteX3" fmla="*/ 0 w 292894"/>
                <a:gd name="connsiteY3" fmla="*/ 65088 h 71730"/>
                <a:gd name="connsiteX4" fmla="*/ 34132 w 292894"/>
                <a:gd name="connsiteY4" fmla="*/ 0 h 71730"/>
                <a:gd name="connsiteX0" fmla="*/ 34132 w 292894"/>
                <a:gd name="connsiteY0" fmla="*/ 0 h 76427"/>
                <a:gd name="connsiteX1" fmla="*/ 270668 w 292894"/>
                <a:gd name="connsiteY1" fmla="*/ 2381 h 76427"/>
                <a:gd name="connsiteX2" fmla="*/ 292894 w 292894"/>
                <a:gd name="connsiteY2" fmla="*/ 62707 h 76427"/>
                <a:gd name="connsiteX3" fmla="*/ 0 w 292894"/>
                <a:gd name="connsiteY3" fmla="*/ 65088 h 76427"/>
                <a:gd name="connsiteX4" fmla="*/ 34132 w 292894"/>
                <a:gd name="connsiteY4" fmla="*/ 0 h 76427"/>
                <a:gd name="connsiteX0" fmla="*/ 34132 w 297657"/>
                <a:gd name="connsiteY0" fmla="*/ 0 h 77596"/>
                <a:gd name="connsiteX1" fmla="*/ 270668 w 297657"/>
                <a:gd name="connsiteY1" fmla="*/ 2381 h 77596"/>
                <a:gd name="connsiteX2" fmla="*/ 297657 w 297657"/>
                <a:gd name="connsiteY2" fmla="*/ 65088 h 77596"/>
                <a:gd name="connsiteX3" fmla="*/ 0 w 297657"/>
                <a:gd name="connsiteY3" fmla="*/ 65088 h 77596"/>
                <a:gd name="connsiteX4" fmla="*/ 34132 w 297657"/>
                <a:gd name="connsiteY4" fmla="*/ 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7" h="77596">
                  <a:moveTo>
                    <a:pt x="34132" y="0"/>
                  </a:moveTo>
                  <a:cubicBezTo>
                    <a:pt x="148696" y="15082"/>
                    <a:pt x="191823" y="13493"/>
                    <a:pt x="270668" y="2381"/>
                  </a:cubicBezTo>
                  <a:lnTo>
                    <a:pt x="297657" y="65088"/>
                  </a:lnTo>
                  <a:cubicBezTo>
                    <a:pt x="204788" y="82550"/>
                    <a:pt x="100012" y="80963"/>
                    <a:pt x="0" y="65088"/>
                  </a:cubicBezTo>
                  <a:lnTo>
                    <a:pt x="3413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A921FC1-D021-42BA-8E52-A7B26324CED3}"/>
                </a:ext>
              </a:extLst>
            </p:cNvPr>
            <p:cNvSpPr/>
            <p:nvPr/>
          </p:nvSpPr>
          <p:spPr>
            <a:xfrm>
              <a:off x="735517" y="2879508"/>
              <a:ext cx="376527" cy="77596"/>
            </a:xfrm>
            <a:custGeom>
              <a:avLst/>
              <a:gdLst>
                <a:gd name="connsiteX0" fmla="*/ 31750 w 285750"/>
                <a:gd name="connsiteY0" fmla="*/ 0 h 69850"/>
                <a:gd name="connsiteX1" fmla="*/ 273050 w 285750"/>
                <a:gd name="connsiteY1" fmla="*/ 0 h 69850"/>
                <a:gd name="connsiteX2" fmla="*/ 285750 w 285750"/>
                <a:gd name="connsiteY2" fmla="*/ 69850 h 69850"/>
                <a:gd name="connsiteX3" fmla="*/ 0 w 285750"/>
                <a:gd name="connsiteY3" fmla="*/ 69850 h 69850"/>
                <a:gd name="connsiteX4" fmla="*/ 31750 w 285750"/>
                <a:gd name="connsiteY4" fmla="*/ 0 h 69850"/>
                <a:gd name="connsiteX0" fmla="*/ 31750 w 292894"/>
                <a:gd name="connsiteY0" fmla="*/ 0 h 69850"/>
                <a:gd name="connsiteX1" fmla="*/ 273050 w 292894"/>
                <a:gd name="connsiteY1" fmla="*/ 0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1750 w 292894"/>
                <a:gd name="connsiteY0" fmla="*/ 0 h 69850"/>
                <a:gd name="connsiteX1" fmla="*/ 270668 w 292894"/>
                <a:gd name="connsiteY1" fmla="*/ 7143 h 69850"/>
                <a:gd name="connsiteX2" fmla="*/ 292894 w 292894"/>
                <a:gd name="connsiteY2" fmla="*/ 67469 h 69850"/>
                <a:gd name="connsiteX3" fmla="*/ 0 w 292894"/>
                <a:gd name="connsiteY3" fmla="*/ 69850 h 69850"/>
                <a:gd name="connsiteX4" fmla="*/ 31750 w 292894"/>
                <a:gd name="connsiteY4" fmla="*/ 0 h 69850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65088"/>
                <a:gd name="connsiteX1" fmla="*/ 270668 w 292894"/>
                <a:gd name="connsiteY1" fmla="*/ 2381 h 65088"/>
                <a:gd name="connsiteX2" fmla="*/ 292894 w 292894"/>
                <a:gd name="connsiteY2" fmla="*/ 62707 h 65088"/>
                <a:gd name="connsiteX3" fmla="*/ 0 w 292894"/>
                <a:gd name="connsiteY3" fmla="*/ 65088 h 65088"/>
                <a:gd name="connsiteX4" fmla="*/ 34132 w 292894"/>
                <a:gd name="connsiteY4" fmla="*/ 0 h 65088"/>
                <a:gd name="connsiteX0" fmla="*/ 34132 w 292894"/>
                <a:gd name="connsiteY0" fmla="*/ 0 h 71730"/>
                <a:gd name="connsiteX1" fmla="*/ 270668 w 292894"/>
                <a:gd name="connsiteY1" fmla="*/ 2381 h 71730"/>
                <a:gd name="connsiteX2" fmla="*/ 292894 w 292894"/>
                <a:gd name="connsiteY2" fmla="*/ 62707 h 71730"/>
                <a:gd name="connsiteX3" fmla="*/ 0 w 292894"/>
                <a:gd name="connsiteY3" fmla="*/ 65088 h 71730"/>
                <a:gd name="connsiteX4" fmla="*/ 34132 w 292894"/>
                <a:gd name="connsiteY4" fmla="*/ 0 h 71730"/>
                <a:gd name="connsiteX0" fmla="*/ 34132 w 292894"/>
                <a:gd name="connsiteY0" fmla="*/ 0 h 76427"/>
                <a:gd name="connsiteX1" fmla="*/ 270668 w 292894"/>
                <a:gd name="connsiteY1" fmla="*/ 2381 h 76427"/>
                <a:gd name="connsiteX2" fmla="*/ 292894 w 292894"/>
                <a:gd name="connsiteY2" fmla="*/ 62707 h 76427"/>
                <a:gd name="connsiteX3" fmla="*/ 0 w 292894"/>
                <a:gd name="connsiteY3" fmla="*/ 65088 h 76427"/>
                <a:gd name="connsiteX4" fmla="*/ 34132 w 292894"/>
                <a:gd name="connsiteY4" fmla="*/ 0 h 76427"/>
                <a:gd name="connsiteX0" fmla="*/ 34132 w 297657"/>
                <a:gd name="connsiteY0" fmla="*/ 0 h 77596"/>
                <a:gd name="connsiteX1" fmla="*/ 270668 w 297657"/>
                <a:gd name="connsiteY1" fmla="*/ 2381 h 77596"/>
                <a:gd name="connsiteX2" fmla="*/ 297657 w 297657"/>
                <a:gd name="connsiteY2" fmla="*/ 65088 h 77596"/>
                <a:gd name="connsiteX3" fmla="*/ 0 w 297657"/>
                <a:gd name="connsiteY3" fmla="*/ 65088 h 77596"/>
                <a:gd name="connsiteX4" fmla="*/ 34132 w 297657"/>
                <a:gd name="connsiteY4" fmla="*/ 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7" h="77596">
                  <a:moveTo>
                    <a:pt x="34132" y="0"/>
                  </a:moveTo>
                  <a:cubicBezTo>
                    <a:pt x="148696" y="15082"/>
                    <a:pt x="191823" y="13493"/>
                    <a:pt x="270668" y="2381"/>
                  </a:cubicBezTo>
                  <a:lnTo>
                    <a:pt x="297657" y="65088"/>
                  </a:lnTo>
                  <a:cubicBezTo>
                    <a:pt x="204788" y="82550"/>
                    <a:pt x="100012" y="80963"/>
                    <a:pt x="0" y="65088"/>
                  </a:cubicBezTo>
                  <a:lnTo>
                    <a:pt x="3413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DD8E831-07B3-4463-9FB4-FBF146F50885}"/>
                </a:ext>
              </a:extLst>
            </p:cNvPr>
            <p:cNvSpPr/>
            <p:nvPr/>
          </p:nvSpPr>
          <p:spPr>
            <a:xfrm>
              <a:off x="333901" y="2943225"/>
              <a:ext cx="447003" cy="1422401"/>
            </a:xfrm>
            <a:custGeom>
              <a:avLst/>
              <a:gdLst>
                <a:gd name="connsiteX0" fmla="*/ 403225 w 403225"/>
                <a:gd name="connsiteY0" fmla="*/ 0 h 1422400"/>
                <a:gd name="connsiteX1" fmla="*/ 149225 w 403225"/>
                <a:gd name="connsiteY1" fmla="*/ 82550 h 1422400"/>
                <a:gd name="connsiteX2" fmla="*/ 101600 w 403225"/>
                <a:gd name="connsiteY2" fmla="*/ 241300 h 1422400"/>
                <a:gd name="connsiteX3" fmla="*/ 92075 w 403225"/>
                <a:gd name="connsiteY3" fmla="*/ 384175 h 1422400"/>
                <a:gd name="connsiteX4" fmla="*/ 111125 w 403225"/>
                <a:gd name="connsiteY4" fmla="*/ 749300 h 1422400"/>
                <a:gd name="connsiteX5" fmla="*/ 0 w 403225"/>
                <a:gd name="connsiteY5" fmla="*/ 1384300 h 1422400"/>
                <a:gd name="connsiteX6" fmla="*/ 117475 w 403225"/>
                <a:gd name="connsiteY6" fmla="*/ 1422400 h 1422400"/>
                <a:gd name="connsiteX7" fmla="*/ 307975 w 403225"/>
                <a:gd name="connsiteY7" fmla="*/ 895350 h 1422400"/>
                <a:gd name="connsiteX8" fmla="*/ 298450 w 403225"/>
                <a:gd name="connsiteY8" fmla="*/ 450850 h 1422400"/>
                <a:gd name="connsiteX9" fmla="*/ 285750 w 403225"/>
                <a:gd name="connsiteY9" fmla="*/ 342900 h 1422400"/>
                <a:gd name="connsiteX10" fmla="*/ 177800 w 403225"/>
                <a:gd name="connsiteY10" fmla="*/ 104775 h 1422400"/>
                <a:gd name="connsiteX11" fmla="*/ 403225 w 403225"/>
                <a:gd name="connsiteY11" fmla="*/ 0 h 1422400"/>
                <a:gd name="connsiteX0" fmla="*/ 377825 w 377825"/>
                <a:gd name="connsiteY0" fmla="*/ 0 h 1419225"/>
                <a:gd name="connsiteX1" fmla="*/ 149225 w 377825"/>
                <a:gd name="connsiteY1" fmla="*/ 79375 h 1419225"/>
                <a:gd name="connsiteX2" fmla="*/ 101600 w 377825"/>
                <a:gd name="connsiteY2" fmla="*/ 238125 h 1419225"/>
                <a:gd name="connsiteX3" fmla="*/ 92075 w 377825"/>
                <a:gd name="connsiteY3" fmla="*/ 381000 h 1419225"/>
                <a:gd name="connsiteX4" fmla="*/ 111125 w 377825"/>
                <a:gd name="connsiteY4" fmla="*/ 746125 h 1419225"/>
                <a:gd name="connsiteX5" fmla="*/ 0 w 377825"/>
                <a:gd name="connsiteY5" fmla="*/ 1381125 h 1419225"/>
                <a:gd name="connsiteX6" fmla="*/ 117475 w 377825"/>
                <a:gd name="connsiteY6" fmla="*/ 1419225 h 1419225"/>
                <a:gd name="connsiteX7" fmla="*/ 307975 w 377825"/>
                <a:gd name="connsiteY7" fmla="*/ 892175 h 1419225"/>
                <a:gd name="connsiteX8" fmla="*/ 298450 w 377825"/>
                <a:gd name="connsiteY8" fmla="*/ 447675 h 1419225"/>
                <a:gd name="connsiteX9" fmla="*/ 285750 w 377825"/>
                <a:gd name="connsiteY9" fmla="*/ 339725 h 1419225"/>
                <a:gd name="connsiteX10" fmla="*/ 177800 w 377825"/>
                <a:gd name="connsiteY10" fmla="*/ 101600 h 1419225"/>
                <a:gd name="connsiteX11" fmla="*/ 377825 w 377825"/>
                <a:gd name="connsiteY11" fmla="*/ 0 h 1419225"/>
                <a:gd name="connsiteX0" fmla="*/ 368300 w 368300"/>
                <a:gd name="connsiteY0" fmla="*/ 0 h 1419225"/>
                <a:gd name="connsiteX1" fmla="*/ 149225 w 368300"/>
                <a:gd name="connsiteY1" fmla="*/ 79375 h 1419225"/>
                <a:gd name="connsiteX2" fmla="*/ 101600 w 368300"/>
                <a:gd name="connsiteY2" fmla="*/ 238125 h 1419225"/>
                <a:gd name="connsiteX3" fmla="*/ 92075 w 368300"/>
                <a:gd name="connsiteY3" fmla="*/ 381000 h 1419225"/>
                <a:gd name="connsiteX4" fmla="*/ 111125 w 368300"/>
                <a:gd name="connsiteY4" fmla="*/ 746125 h 1419225"/>
                <a:gd name="connsiteX5" fmla="*/ 0 w 368300"/>
                <a:gd name="connsiteY5" fmla="*/ 1381125 h 1419225"/>
                <a:gd name="connsiteX6" fmla="*/ 117475 w 368300"/>
                <a:gd name="connsiteY6" fmla="*/ 1419225 h 1419225"/>
                <a:gd name="connsiteX7" fmla="*/ 307975 w 368300"/>
                <a:gd name="connsiteY7" fmla="*/ 892175 h 1419225"/>
                <a:gd name="connsiteX8" fmla="*/ 298450 w 368300"/>
                <a:gd name="connsiteY8" fmla="*/ 447675 h 1419225"/>
                <a:gd name="connsiteX9" fmla="*/ 285750 w 368300"/>
                <a:gd name="connsiteY9" fmla="*/ 339725 h 1419225"/>
                <a:gd name="connsiteX10" fmla="*/ 177800 w 368300"/>
                <a:gd name="connsiteY10" fmla="*/ 101600 h 1419225"/>
                <a:gd name="connsiteX11" fmla="*/ 368300 w 368300"/>
                <a:gd name="connsiteY11" fmla="*/ 0 h 1419225"/>
                <a:gd name="connsiteX0" fmla="*/ 393700 w 393700"/>
                <a:gd name="connsiteY0" fmla="*/ 0 h 1419225"/>
                <a:gd name="connsiteX1" fmla="*/ 149225 w 393700"/>
                <a:gd name="connsiteY1" fmla="*/ 79375 h 1419225"/>
                <a:gd name="connsiteX2" fmla="*/ 101600 w 393700"/>
                <a:gd name="connsiteY2" fmla="*/ 238125 h 1419225"/>
                <a:gd name="connsiteX3" fmla="*/ 92075 w 393700"/>
                <a:gd name="connsiteY3" fmla="*/ 381000 h 1419225"/>
                <a:gd name="connsiteX4" fmla="*/ 111125 w 393700"/>
                <a:gd name="connsiteY4" fmla="*/ 746125 h 1419225"/>
                <a:gd name="connsiteX5" fmla="*/ 0 w 393700"/>
                <a:gd name="connsiteY5" fmla="*/ 1381125 h 1419225"/>
                <a:gd name="connsiteX6" fmla="*/ 117475 w 393700"/>
                <a:gd name="connsiteY6" fmla="*/ 1419225 h 1419225"/>
                <a:gd name="connsiteX7" fmla="*/ 307975 w 393700"/>
                <a:gd name="connsiteY7" fmla="*/ 892175 h 1419225"/>
                <a:gd name="connsiteX8" fmla="*/ 298450 w 393700"/>
                <a:gd name="connsiteY8" fmla="*/ 447675 h 1419225"/>
                <a:gd name="connsiteX9" fmla="*/ 285750 w 393700"/>
                <a:gd name="connsiteY9" fmla="*/ 339725 h 1419225"/>
                <a:gd name="connsiteX10" fmla="*/ 177800 w 393700"/>
                <a:gd name="connsiteY10" fmla="*/ 101600 h 1419225"/>
                <a:gd name="connsiteX11" fmla="*/ 393700 w 393700"/>
                <a:gd name="connsiteY11" fmla="*/ 0 h 1419225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2952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  <a:gd name="connsiteX0" fmla="*/ 412750 w 412750"/>
                <a:gd name="connsiteY0" fmla="*/ 0 h 1422400"/>
                <a:gd name="connsiteX1" fmla="*/ 149225 w 412750"/>
                <a:gd name="connsiteY1" fmla="*/ 82550 h 1422400"/>
                <a:gd name="connsiteX2" fmla="*/ 101600 w 412750"/>
                <a:gd name="connsiteY2" fmla="*/ 241300 h 1422400"/>
                <a:gd name="connsiteX3" fmla="*/ 92075 w 412750"/>
                <a:gd name="connsiteY3" fmla="*/ 384175 h 1422400"/>
                <a:gd name="connsiteX4" fmla="*/ 111125 w 412750"/>
                <a:gd name="connsiteY4" fmla="*/ 749300 h 1422400"/>
                <a:gd name="connsiteX5" fmla="*/ 0 w 412750"/>
                <a:gd name="connsiteY5" fmla="*/ 1384300 h 1422400"/>
                <a:gd name="connsiteX6" fmla="*/ 117475 w 412750"/>
                <a:gd name="connsiteY6" fmla="*/ 1422400 h 1422400"/>
                <a:gd name="connsiteX7" fmla="*/ 307975 w 412750"/>
                <a:gd name="connsiteY7" fmla="*/ 895350 h 1422400"/>
                <a:gd name="connsiteX8" fmla="*/ 298450 w 412750"/>
                <a:gd name="connsiteY8" fmla="*/ 450850 h 1422400"/>
                <a:gd name="connsiteX9" fmla="*/ 285750 w 412750"/>
                <a:gd name="connsiteY9" fmla="*/ 342900 h 1422400"/>
                <a:gd name="connsiteX10" fmla="*/ 177800 w 412750"/>
                <a:gd name="connsiteY10" fmla="*/ 104775 h 1422400"/>
                <a:gd name="connsiteX11" fmla="*/ 412750 w 412750"/>
                <a:gd name="connsiteY11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750" h="1422400">
                  <a:moveTo>
                    <a:pt x="412750" y="0"/>
                  </a:moveTo>
                  <a:lnTo>
                    <a:pt x="149225" y="82550"/>
                  </a:lnTo>
                  <a:cubicBezTo>
                    <a:pt x="133350" y="160867"/>
                    <a:pt x="117475" y="169333"/>
                    <a:pt x="101600" y="241300"/>
                  </a:cubicBezTo>
                  <a:cubicBezTo>
                    <a:pt x="88900" y="307975"/>
                    <a:pt x="95250" y="336550"/>
                    <a:pt x="92075" y="384175"/>
                  </a:cubicBezTo>
                  <a:cubicBezTo>
                    <a:pt x="111125" y="515408"/>
                    <a:pt x="104775" y="627592"/>
                    <a:pt x="111125" y="749300"/>
                  </a:cubicBezTo>
                  <a:lnTo>
                    <a:pt x="0" y="1384300"/>
                  </a:lnTo>
                  <a:lnTo>
                    <a:pt x="117475" y="1422400"/>
                  </a:lnTo>
                  <a:lnTo>
                    <a:pt x="307975" y="895350"/>
                  </a:lnTo>
                  <a:cubicBezTo>
                    <a:pt x="309033" y="747183"/>
                    <a:pt x="297392" y="599017"/>
                    <a:pt x="298450" y="450850"/>
                  </a:cubicBezTo>
                  <a:lnTo>
                    <a:pt x="285750" y="342900"/>
                  </a:lnTo>
                  <a:lnTo>
                    <a:pt x="177800" y="104775"/>
                  </a:lnTo>
                  <a:lnTo>
                    <a:pt x="412750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58C0C31-4EB7-4228-9A91-D7647F7129EC}"/>
                </a:ext>
              </a:extLst>
            </p:cNvPr>
            <p:cNvSpPr/>
            <p:nvPr/>
          </p:nvSpPr>
          <p:spPr>
            <a:xfrm>
              <a:off x="500380" y="4320540"/>
              <a:ext cx="1061720" cy="1790700"/>
            </a:xfrm>
            <a:custGeom>
              <a:avLst/>
              <a:gdLst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2440 w 1112520"/>
                <a:gd name="connsiteY6" fmla="*/ 3962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3820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2440 w 1112520"/>
                <a:gd name="connsiteY6" fmla="*/ 3962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5725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53340 w 1112520"/>
                <a:gd name="connsiteY0" fmla="*/ 83820 h 1790700"/>
                <a:gd name="connsiteX1" fmla="*/ 0 w 1112520"/>
                <a:gd name="connsiteY1" fmla="*/ 289560 h 1790700"/>
                <a:gd name="connsiteX2" fmla="*/ 167640 w 1112520"/>
                <a:gd name="connsiteY2" fmla="*/ 1089660 h 1790700"/>
                <a:gd name="connsiteX3" fmla="*/ 266700 w 1112520"/>
                <a:gd name="connsiteY3" fmla="*/ 1790700 h 1790700"/>
                <a:gd name="connsiteX4" fmla="*/ 533400 w 1112520"/>
                <a:gd name="connsiteY4" fmla="*/ 1783080 h 1790700"/>
                <a:gd name="connsiteX5" fmla="*/ 457200 w 1112520"/>
                <a:gd name="connsiteY5" fmla="*/ 1013460 h 1790700"/>
                <a:gd name="connsiteX6" fmla="*/ 478790 w 1112520"/>
                <a:gd name="connsiteY6" fmla="*/ 497840 h 1790700"/>
                <a:gd name="connsiteX7" fmla="*/ 739140 w 1112520"/>
                <a:gd name="connsiteY7" fmla="*/ 1173480 h 1790700"/>
                <a:gd name="connsiteX8" fmla="*/ 868680 w 1112520"/>
                <a:gd name="connsiteY8" fmla="*/ 1699260 h 1790700"/>
                <a:gd name="connsiteX9" fmla="*/ 876300 w 1112520"/>
                <a:gd name="connsiteY9" fmla="*/ 1767840 h 1790700"/>
                <a:gd name="connsiteX10" fmla="*/ 1112520 w 1112520"/>
                <a:gd name="connsiteY10" fmla="*/ 1744980 h 1790700"/>
                <a:gd name="connsiteX11" fmla="*/ 982980 w 1112520"/>
                <a:gd name="connsiteY11" fmla="*/ 1021080 h 1790700"/>
                <a:gd name="connsiteX12" fmla="*/ 857250 w 1112520"/>
                <a:gd name="connsiteY12" fmla="*/ 617220 h 1790700"/>
                <a:gd name="connsiteX13" fmla="*/ 868680 w 1112520"/>
                <a:gd name="connsiteY13" fmla="*/ 502920 h 1790700"/>
                <a:gd name="connsiteX14" fmla="*/ 853440 w 1112520"/>
                <a:gd name="connsiteY14" fmla="*/ 228600 h 1790700"/>
                <a:gd name="connsiteX15" fmla="*/ 792480 w 1112520"/>
                <a:gd name="connsiteY15" fmla="*/ 45720 h 1790700"/>
                <a:gd name="connsiteX16" fmla="*/ 53340 w 1112520"/>
                <a:gd name="connsiteY16" fmla="*/ 0 h 1790700"/>
                <a:gd name="connsiteX17" fmla="*/ 53340 w 1112520"/>
                <a:gd name="connsiteY17" fmla="*/ 83820 h 1790700"/>
                <a:gd name="connsiteX0" fmla="*/ 21590 w 1080770"/>
                <a:gd name="connsiteY0" fmla="*/ 83820 h 1790700"/>
                <a:gd name="connsiteX1" fmla="*/ 0 w 1080770"/>
                <a:gd name="connsiteY1" fmla="*/ 264160 h 1790700"/>
                <a:gd name="connsiteX2" fmla="*/ 135890 w 1080770"/>
                <a:gd name="connsiteY2" fmla="*/ 1089660 h 1790700"/>
                <a:gd name="connsiteX3" fmla="*/ 234950 w 1080770"/>
                <a:gd name="connsiteY3" fmla="*/ 1790700 h 1790700"/>
                <a:gd name="connsiteX4" fmla="*/ 501650 w 1080770"/>
                <a:gd name="connsiteY4" fmla="*/ 1783080 h 1790700"/>
                <a:gd name="connsiteX5" fmla="*/ 425450 w 1080770"/>
                <a:gd name="connsiteY5" fmla="*/ 1013460 h 1790700"/>
                <a:gd name="connsiteX6" fmla="*/ 447040 w 1080770"/>
                <a:gd name="connsiteY6" fmla="*/ 497840 h 1790700"/>
                <a:gd name="connsiteX7" fmla="*/ 707390 w 1080770"/>
                <a:gd name="connsiteY7" fmla="*/ 1173480 h 1790700"/>
                <a:gd name="connsiteX8" fmla="*/ 836930 w 1080770"/>
                <a:gd name="connsiteY8" fmla="*/ 1699260 h 1790700"/>
                <a:gd name="connsiteX9" fmla="*/ 844550 w 1080770"/>
                <a:gd name="connsiteY9" fmla="*/ 1767840 h 1790700"/>
                <a:gd name="connsiteX10" fmla="*/ 1080770 w 1080770"/>
                <a:gd name="connsiteY10" fmla="*/ 1744980 h 1790700"/>
                <a:gd name="connsiteX11" fmla="*/ 951230 w 1080770"/>
                <a:gd name="connsiteY11" fmla="*/ 1021080 h 1790700"/>
                <a:gd name="connsiteX12" fmla="*/ 825500 w 1080770"/>
                <a:gd name="connsiteY12" fmla="*/ 617220 h 1790700"/>
                <a:gd name="connsiteX13" fmla="*/ 836930 w 1080770"/>
                <a:gd name="connsiteY13" fmla="*/ 502920 h 1790700"/>
                <a:gd name="connsiteX14" fmla="*/ 821690 w 1080770"/>
                <a:gd name="connsiteY14" fmla="*/ 228600 h 1790700"/>
                <a:gd name="connsiteX15" fmla="*/ 760730 w 1080770"/>
                <a:gd name="connsiteY15" fmla="*/ 45720 h 1790700"/>
                <a:gd name="connsiteX16" fmla="*/ 21590 w 1080770"/>
                <a:gd name="connsiteY16" fmla="*/ 0 h 1790700"/>
                <a:gd name="connsiteX17" fmla="*/ 21590 w 108077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817880 w 1061720"/>
                <a:gd name="connsiteY13" fmla="*/ 502920 h 1790700"/>
                <a:gd name="connsiteX14" fmla="*/ 802640 w 1061720"/>
                <a:gd name="connsiteY14" fmla="*/ 228600 h 1790700"/>
                <a:gd name="connsiteX15" fmla="*/ 741680 w 1061720"/>
                <a:gd name="connsiteY15" fmla="*/ 45720 h 1790700"/>
                <a:gd name="connsiteX16" fmla="*/ 2540 w 1061720"/>
                <a:gd name="connsiteY16" fmla="*/ 0 h 1790700"/>
                <a:gd name="connsiteX17" fmla="*/ 2540 w 106172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798830 w 1061720"/>
                <a:gd name="connsiteY13" fmla="*/ 471170 h 1790700"/>
                <a:gd name="connsiteX14" fmla="*/ 802640 w 1061720"/>
                <a:gd name="connsiteY14" fmla="*/ 228600 h 1790700"/>
                <a:gd name="connsiteX15" fmla="*/ 741680 w 1061720"/>
                <a:gd name="connsiteY15" fmla="*/ 45720 h 1790700"/>
                <a:gd name="connsiteX16" fmla="*/ 2540 w 1061720"/>
                <a:gd name="connsiteY16" fmla="*/ 0 h 1790700"/>
                <a:gd name="connsiteX17" fmla="*/ 2540 w 1061720"/>
                <a:gd name="connsiteY17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06450 w 1061720"/>
                <a:gd name="connsiteY12" fmla="*/ 617220 h 1790700"/>
                <a:gd name="connsiteX13" fmla="*/ 80264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50900 w 1061720"/>
                <a:gd name="connsiteY12" fmla="*/ 617220 h 1790700"/>
                <a:gd name="connsiteX13" fmla="*/ 80264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  <a:gd name="connsiteX0" fmla="*/ 2540 w 1061720"/>
                <a:gd name="connsiteY0" fmla="*/ 83820 h 1790700"/>
                <a:gd name="connsiteX1" fmla="*/ 0 w 1061720"/>
                <a:gd name="connsiteY1" fmla="*/ 264160 h 1790700"/>
                <a:gd name="connsiteX2" fmla="*/ 116840 w 1061720"/>
                <a:gd name="connsiteY2" fmla="*/ 1089660 h 1790700"/>
                <a:gd name="connsiteX3" fmla="*/ 215900 w 1061720"/>
                <a:gd name="connsiteY3" fmla="*/ 1790700 h 1790700"/>
                <a:gd name="connsiteX4" fmla="*/ 482600 w 1061720"/>
                <a:gd name="connsiteY4" fmla="*/ 1783080 h 1790700"/>
                <a:gd name="connsiteX5" fmla="*/ 406400 w 1061720"/>
                <a:gd name="connsiteY5" fmla="*/ 1013460 h 1790700"/>
                <a:gd name="connsiteX6" fmla="*/ 427990 w 1061720"/>
                <a:gd name="connsiteY6" fmla="*/ 497840 h 1790700"/>
                <a:gd name="connsiteX7" fmla="*/ 688340 w 1061720"/>
                <a:gd name="connsiteY7" fmla="*/ 1173480 h 1790700"/>
                <a:gd name="connsiteX8" fmla="*/ 817880 w 1061720"/>
                <a:gd name="connsiteY8" fmla="*/ 1699260 h 1790700"/>
                <a:gd name="connsiteX9" fmla="*/ 825500 w 1061720"/>
                <a:gd name="connsiteY9" fmla="*/ 1767840 h 1790700"/>
                <a:gd name="connsiteX10" fmla="*/ 1061720 w 1061720"/>
                <a:gd name="connsiteY10" fmla="*/ 1744980 h 1790700"/>
                <a:gd name="connsiteX11" fmla="*/ 932180 w 1061720"/>
                <a:gd name="connsiteY11" fmla="*/ 1021080 h 1790700"/>
                <a:gd name="connsiteX12" fmla="*/ 850900 w 1061720"/>
                <a:gd name="connsiteY12" fmla="*/ 617220 h 1790700"/>
                <a:gd name="connsiteX13" fmla="*/ 770890 w 1061720"/>
                <a:gd name="connsiteY13" fmla="*/ 228600 h 1790700"/>
                <a:gd name="connsiteX14" fmla="*/ 741680 w 1061720"/>
                <a:gd name="connsiteY14" fmla="*/ 45720 h 1790700"/>
                <a:gd name="connsiteX15" fmla="*/ 2540 w 1061720"/>
                <a:gd name="connsiteY15" fmla="*/ 0 h 1790700"/>
                <a:gd name="connsiteX16" fmla="*/ 2540 w 1061720"/>
                <a:gd name="connsiteY16" fmla="*/ 8382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1720" h="1790700">
                  <a:moveTo>
                    <a:pt x="2540" y="83820"/>
                  </a:moveTo>
                  <a:cubicBezTo>
                    <a:pt x="1693" y="143933"/>
                    <a:pt x="847" y="204047"/>
                    <a:pt x="0" y="264160"/>
                  </a:cubicBezTo>
                  <a:lnTo>
                    <a:pt x="116840" y="1089660"/>
                  </a:lnTo>
                  <a:lnTo>
                    <a:pt x="215900" y="1790700"/>
                  </a:lnTo>
                  <a:lnTo>
                    <a:pt x="482600" y="1783080"/>
                  </a:lnTo>
                  <a:lnTo>
                    <a:pt x="406400" y="1013460"/>
                  </a:lnTo>
                  <a:lnTo>
                    <a:pt x="427990" y="497840"/>
                  </a:lnTo>
                  <a:lnTo>
                    <a:pt x="688340" y="1173480"/>
                  </a:lnTo>
                  <a:lnTo>
                    <a:pt x="817880" y="1699260"/>
                  </a:lnTo>
                  <a:lnTo>
                    <a:pt x="825500" y="1767840"/>
                  </a:lnTo>
                  <a:lnTo>
                    <a:pt x="1061720" y="1744980"/>
                  </a:lnTo>
                  <a:lnTo>
                    <a:pt x="932180" y="1021080"/>
                  </a:lnTo>
                  <a:lnTo>
                    <a:pt x="850900" y="617220"/>
                  </a:lnTo>
                  <a:lnTo>
                    <a:pt x="770890" y="228600"/>
                  </a:lnTo>
                  <a:lnTo>
                    <a:pt x="741680" y="45720"/>
                  </a:lnTo>
                  <a:lnTo>
                    <a:pt x="2540" y="0"/>
                  </a:lnTo>
                  <a:lnTo>
                    <a:pt x="2540" y="838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4F407B46-C817-420C-929C-F30F121242F1}"/>
                </a:ext>
              </a:extLst>
            </p:cNvPr>
            <p:cNvSpPr/>
            <p:nvPr/>
          </p:nvSpPr>
          <p:spPr>
            <a:xfrm>
              <a:off x="447676" y="2911486"/>
              <a:ext cx="968900" cy="1543039"/>
            </a:xfrm>
            <a:custGeom>
              <a:avLst/>
              <a:gdLst>
                <a:gd name="connsiteX0" fmla="*/ 44450 w 952500"/>
                <a:gd name="connsiteY0" fmla="*/ 104775 h 1527175"/>
                <a:gd name="connsiteX1" fmla="*/ 327025 w 952500"/>
                <a:gd name="connsiteY1" fmla="*/ 0 h 1527175"/>
                <a:gd name="connsiteX2" fmla="*/ 635000 w 952500"/>
                <a:gd name="connsiteY2" fmla="*/ 9525 h 1527175"/>
                <a:gd name="connsiteX3" fmla="*/ 806450 w 952500"/>
                <a:gd name="connsiteY3" fmla="*/ 127000 h 1527175"/>
                <a:gd name="connsiteX4" fmla="*/ 895350 w 952500"/>
                <a:gd name="connsiteY4" fmla="*/ 149225 h 1527175"/>
                <a:gd name="connsiteX5" fmla="*/ 952500 w 952500"/>
                <a:gd name="connsiteY5" fmla="*/ 457200 h 1527175"/>
                <a:gd name="connsiteX6" fmla="*/ 911225 w 952500"/>
                <a:gd name="connsiteY6" fmla="*/ 914400 h 1527175"/>
                <a:gd name="connsiteX7" fmla="*/ 939800 w 952500"/>
                <a:gd name="connsiteY7" fmla="*/ 1184275 h 1527175"/>
                <a:gd name="connsiteX8" fmla="*/ 936625 w 952500"/>
                <a:gd name="connsiteY8" fmla="*/ 1238250 h 1527175"/>
                <a:gd name="connsiteX9" fmla="*/ 949325 w 952500"/>
                <a:gd name="connsiteY9" fmla="*/ 1498600 h 1527175"/>
                <a:gd name="connsiteX10" fmla="*/ 787400 w 952500"/>
                <a:gd name="connsiteY10" fmla="*/ 1514475 h 1527175"/>
                <a:gd name="connsiteX11" fmla="*/ 796925 w 952500"/>
                <a:gd name="connsiteY11" fmla="*/ 1409700 h 1527175"/>
                <a:gd name="connsiteX12" fmla="*/ 787400 w 952500"/>
                <a:gd name="connsiteY12" fmla="*/ 1527175 h 1527175"/>
                <a:gd name="connsiteX13" fmla="*/ 454025 w 952500"/>
                <a:gd name="connsiteY13" fmla="*/ 1517650 h 1527175"/>
                <a:gd name="connsiteX14" fmla="*/ 450850 w 952500"/>
                <a:gd name="connsiteY14" fmla="*/ 1400175 h 1527175"/>
                <a:gd name="connsiteX15" fmla="*/ 425450 w 952500"/>
                <a:gd name="connsiteY15" fmla="*/ 1514475 h 1527175"/>
                <a:gd name="connsiteX16" fmla="*/ 139700 w 952500"/>
                <a:gd name="connsiteY16" fmla="*/ 1485900 h 1527175"/>
                <a:gd name="connsiteX17" fmla="*/ 0 w 952500"/>
                <a:gd name="connsiteY17" fmla="*/ 1416050 h 1527175"/>
                <a:gd name="connsiteX18" fmla="*/ 161925 w 952500"/>
                <a:gd name="connsiteY18" fmla="*/ 898525 h 1527175"/>
                <a:gd name="connsiteX19" fmla="*/ 139700 w 952500"/>
                <a:gd name="connsiteY19" fmla="*/ 304800 h 1527175"/>
                <a:gd name="connsiteX20" fmla="*/ 44450 w 952500"/>
                <a:gd name="connsiteY20" fmla="*/ 104775 h 1527175"/>
                <a:gd name="connsiteX0" fmla="*/ 44450 w 949325"/>
                <a:gd name="connsiteY0" fmla="*/ 104775 h 1527175"/>
                <a:gd name="connsiteX1" fmla="*/ 327025 w 949325"/>
                <a:gd name="connsiteY1" fmla="*/ 0 h 1527175"/>
                <a:gd name="connsiteX2" fmla="*/ 635000 w 949325"/>
                <a:gd name="connsiteY2" fmla="*/ 9525 h 1527175"/>
                <a:gd name="connsiteX3" fmla="*/ 806450 w 949325"/>
                <a:gd name="connsiteY3" fmla="*/ 127000 h 1527175"/>
                <a:gd name="connsiteX4" fmla="*/ 895350 w 949325"/>
                <a:gd name="connsiteY4" fmla="*/ 149225 h 1527175"/>
                <a:gd name="connsiteX5" fmla="*/ 930275 w 949325"/>
                <a:gd name="connsiteY5" fmla="*/ 450850 h 1527175"/>
                <a:gd name="connsiteX6" fmla="*/ 911225 w 949325"/>
                <a:gd name="connsiteY6" fmla="*/ 914400 h 1527175"/>
                <a:gd name="connsiteX7" fmla="*/ 939800 w 949325"/>
                <a:gd name="connsiteY7" fmla="*/ 1184275 h 1527175"/>
                <a:gd name="connsiteX8" fmla="*/ 936625 w 949325"/>
                <a:gd name="connsiteY8" fmla="*/ 1238250 h 1527175"/>
                <a:gd name="connsiteX9" fmla="*/ 949325 w 949325"/>
                <a:gd name="connsiteY9" fmla="*/ 1498600 h 1527175"/>
                <a:gd name="connsiteX10" fmla="*/ 787400 w 949325"/>
                <a:gd name="connsiteY10" fmla="*/ 1514475 h 1527175"/>
                <a:gd name="connsiteX11" fmla="*/ 796925 w 949325"/>
                <a:gd name="connsiteY11" fmla="*/ 1409700 h 1527175"/>
                <a:gd name="connsiteX12" fmla="*/ 787400 w 949325"/>
                <a:gd name="connsiteY12" fmla="*/ 1527175 h 1527175"/>
                <a:gd name="connsiteX13" fmla="*/ 454025 w 949325"/>
                <a:gd name="connsiteY13" fmla="*/ 1517650 h 1527175"/>
                <a:gd name="connsiteX14" fmla="*/ 450850 w 949325"/>
                <a:gd name="connsiteY14" fmla="*/ 1400175 h 1527175"/>
                <a:gd name="connsiteX15" fmla="*/ 425450 w 949325"/>
                <a:gd name="connsiteY15" fmla="*/ 1514475 h 1527175"/>
                <a:gd name="connsiteX16" fmla="*/ 139700 w 949325"/>
                <a:gd name="connsiteY16" fmla="*/ 1485900 h 1527175"/>
                <a:gd name="connsiteX17" fmla="*/ 0 w 949325"/>
                <a:gd name="connsiteY17" fmla="*/ 1416050 h 1527175"/>
                <a:gd name="connsiteX18" fmla="*/ 161925 w 949325"/>
                <a:gd name="connsiteY18" fmla="*/ 898525 h 1527175"/>
                <a:gd name="connsiteX19" fmla="*/ 139700 w 949325"/>
                <a:gd name="connsiteY19" fmla="*/ 304800 h 1527175"/>
                <a:gd name="connsiteX20" fmla="*/ 44450 w 949325"/>
                <a:gd name="connsiteY20" fmla="*/ 104775 h 1527175"/>
                <a:gd name="connsiteX0" fmla="*/ 44450 w 949325"/>
                <a:gd name="connsiteY0" fmla="*/ 104775 h 1527175"/>
                <a:gd name="connsiteX1" fmla="*/ 327025 w 949325"/>
                <a:gd name="connsiteY1" fmla="*/ 0 h 1527175"/>
                <a:gd name="connsiteX2" fmla="*/ 635000 w 949325"/>
                <a:gd name="connsiteY2" fmla="*/ 9525 h 1527175"/>
                <a:gd name="connsiteX3" fmla="*/ 806450 w 949325"/>
                <a:gd name="connsiteY3" fmla="*/ 127000 h 1527175"/>
                <a:gd name="connsiteX4" fmla="*/ 895350 w 949325"/>
                <a:gd name="connsiteY4" fmla="*/ 149225 h 1527175"/>
                <a:gd name="connsiteX5" fmla="*/ 949325 w 949325"/>
                <a:gd name="connsiteY5" fmla="*/ 441325 h 1527175"/>
                <a:gd name="connsiteX6" fmla="*/ 911225 w 949325"/>
                <a:gd name="connsiteY6" fmla="*/ 914400 h 1527175"/>
                <a:gd name="connsiteX7" fmla="*/ 939800 w 949325"/>
                <a:gd name="connsiteY7" fmla="*/ 1184275 h 1527175"/>
                <a:gd name="connsiteX8" fmla="*/ 936625 w 949325"/>
                <a:gd name="connsiteY8" fmla="*/ 1238250 h 1527175"/>
                <a:gd name="connsiteX9" fmla="*/ 949325 w 949325"/>
                <a:gd name="connsiteY9" fmla="*/ 1498600 h 1527175"/>
                <a:gd name="connsiteX10" fmla="*/ 787400 w 949325"/>
                <a:gd name="connsiteY10" fmla="*/ 1514475 h 1527175"/>
                <a:gd name="connsiteX11" fmla="*/ 796925 w 949325"/>
                <a:gd name="connsiteY11" fmla="*/ 1409700 h 1527175"/>
                <a:gd name="connsiteX12" fmla="*/ 787400 w 949325"/>
                <a:gd name="connsiteY12" fmla="*/ 1527175 h 1527175"/>
                <a:gd name="connsiteX13" fmla="*/ 454025 w 949325"/>
                <a:gd name="connsiteY13" fmla="*/ 1517650 h 1527175"/>
                <a:gd name="connsiteX14" fmla="*/ 450850 w 949325"/>
                <a:gd name="connsiteY14" fmla="*/ 1400175 h 1527175"/>
                <a:gd name="connsiteX15" fmla="*/ 425450 w 949325"/>
                <a:gd name="connsiteY15" fmla="*/ 1514475 h 1527175"/>
                <a:gd name="connsiteX16" fmla="*/ 139700 w 949325"/>
                <a:gd name="connsiteY16" fmla="*/ 1485900 h 1527175"/>
                <a:gd name="connsiteX17" fmla="*/ 0 w 949325"/>
                <a:gd name="connsiteY17" fmla="*/ 1416050 h 1527175"/>
                <a:gd name="connsiteX18" fmla="*/ 161925 w 949325"/>
                <a:gd name="connsiteY18" fmla="*/ 898525 h 1527175"/>
                <a:gd name="connsiteX19" fmla="*/ 139700 w 949325"/>
                <a:gd name="connsiteY19" fmla="*/ 304800 h 1527175"/>
                <a:gd name="connsiteX20" fmla="*/ 44450 w 949325"/>
                <a:gd name="connsiteY20" fmla="*/ 104775 h 1527175"/>
                <a:gd name="connsiteX0" fmla="*/ 44450 w 949347"/>
                <a:gd name="connsiteY0" fmla="*/ 104775 h 1527175"/>
                <a:gd name="connsiteX1" fmla="*/ 327025 w 949347"/>
                <a:gd name="connsiteY1" fmla="*/ 0 h 1527175"/>
                <a:gd name="connsiteX2" fmla="*/ 635000 w 949347"/>
                <a:gd name="connsiteY2" fmla="*/ 9525 h 1527175"/>
                <a:gd name="connsiteX3" fmla="*/ 806450 w 949347"/>
                <a:gd name="connsiteY3" fmla="*/ 127000 h 1527175"/>
                <a:gd name="connsiteX4" fmla="*/ 895350 w 949347"/>
                <a:gd name="connsiteY4" fmla="*/ 149225 h 1527175"/>
                <a:gd name="connsiteX5" fmla="*/ 949325 w 949347"/>
                <a:gd name="connsiteY5" fmla="*/ 441325 h 1527175"/>
                <a:gd name="connsiteX6" fmla="*/ 911225 w 949347"/>
                <a:gd name="connsiteY6" fmla="*/ 914400 h 1527175"/>
                <a:gd name="connsiteX7" fmla="*/ 939800 w 949347"/>
                <a:gd name="connsiteY7" fmla="*/ 1184275 h 1527175"/>
                <a:gd name="connsiteX8" fmla="*/ 936625 w 949347"/>
                <a:gd name="connsiteY8" fmla="*/ 1238250 h 1527175"/>
                <a:gd name="connsiteX9" fmla="*/ 949325 w 949347"/>
                <a:gd name="connsiteY9" fmla="*/ 1498600 h 1527175"/>
                <a:gd name="connsiteX10" fmla="*/ 787400 w 949347"/>
                <a:gd name="connsiteY10" fmla="*/ 1514475 h 1527175"/>
                <a:gd name="connsiteX11" fmla="*/ 796925 w 949347"/>
                <a:gd name="connsiteY11" fmla="*/ 1409700 h 1527175"/>
                <a:gd name="connsiteX12" fmla="*/ 787400 w 949347"/>
                <a:gd name="connsiteY12" fmla="*/ 1527175 h 1527175"/>
                <a:gd name="connsiteX13" fmla="*/ 454025 w 949347"/>
                <a:gd name="connsiteY13" fmla="*/ 1517650 h 1527175"/>
                <a:gd name="connsiteX14" fmla="*/ 450850 w 949347"/>
                <a:gd name="connsiteY14" fmla="*/ 1400175 h 1527175"/>
                <a:gd name="connsiteX15" fmla="*/ 425450 w 949347"/>
                <a:gd name="connsiteY15" fmla="*/ 1514475 h 1527175"/>
                <a:gd name="connsiteX16" fmla="*/ 139700 w 949347"/>
                <a:gd name="connsiteY16" fmla="*/ 1485900 h 1527175"/>
                <a:gd name="connsiteX17" fmla="*/ 0 w 949347"/>
                <a:gd name="connsiteY17" fmla="*/ 1416050 h 1527175"/>
                <a:gd name="connsiteX18" fmla="*/ 161925 w 949347"/>
                <a:gd name="connsiteY18" fmla="*/ 898525 h 1527175"/>
                <a:gd name="connsiteX19" fmla="*/ 139700 w 949347"/>
                <a:gd name="connsiteY19" fmla="*/ 304800 h 1527175"/>
                <a:gd name="connsiteX20" fmla="*/ 44450 w 949347"/>
                <a:gd name="connsiteY20" fmla="*/ 104775 h 1527175"/>
                <a:gd name="connsiteX0" fmla="*/ 44450 w 949378"/>
                <a:gd name="connsiteY0" fmla="*/ 104775 h 1527175"/>
                <a:gd name="connsiteX1" fmla="*/ 327025 w 949378"/>
                <a:gd name="connsiteY1" fmla="*/ 0 h 1527175"/>
                <a:gd name="connsiteX2" fmla="*/ 635000 w 949378"/>
                <a:gd name="connsiteY2" fmla="*/ 9525 h 1527175"/>
                <a:gd name="connsiteX3" fmla="*/ 806450 w 949378"/>
                <a:gd name="connsiteY3" fmla="*/ 127000 h 1527175"/>
                <a:gd name="connsiteX4" fmla="*/ 917575 w 949378"/>
                <a:gd name="connsiteY4" fmla="*/ 165100 h 1527175"/>
                <a:gd name="connsiteX5" fmla="*/ 949325 w 949378"/>
                <a:gd name="connsiteY5" fmla="*/ 441325 h 1527175"/>
                <a:gd name="connsiteX6" fmla="*/ 911225 w 949378"/>
                <a:gd name="connsiteY6" fmla="*/ 914400 h 1527175"/>
                <a:gd name="connsiteX7" fmla="*/ 939800 w 949378"/>
                <a:gd name="connsiteY7" fmla="*/ 1184275 h 1527175"/>
                <a:gd name="connsiteX8" fmla="*/ 936625 w 949378"/>
                <a:gd name="connsiteY8" fmla="*/ 1238250 h 1527175"/>
                <a:gd name="connsiteX9" fmla="*/ 949325 w 949378"/>
                <a:gd name="connsiteY9" fmla="*/ 1498600 h 1527175"/>
                <a:gd name="connsiteX10" fmla="*/ 787400 w 949378"/>
                <a:gd name="connsiteY10" fmla="*/ 1514475 h 1527175"/>
                <a:gd name="connsiteX11" fmla="*/ 796925 w 949378"/>
                <a:gd name="connsiteY11" fmla="*/ 1409700 h 1527175"/>
                <a:gd name="connsiteX12" fmla="*/ 787400 w 949378"/>
                <a:gd name="connsiteY12" fmla="*/ 1527175 h 1527175"/>
                <a:gd name="connsiteX13" fmla="*/ 454025 w 949378"/>
                <a:gd name="connsiteY13" fmla="*/ 1517650 h 1527175"/>
                <a:gd name="connsiteX14" fmla="*/ 450850 w 949378"/>
                <a:gd name="connsiteY14" fmla="*/ 1400175 h 1527175"/>
                <a:gd name="connsiteX15" fmla="*/ 425450 w 949378"/>
                <a:gd name="connsiteY15" fmla="*/ 1514475 h 1527175"/>
                <a:gd name="connsiteX16" fmla="*/ 139700 w 949378"/>
                <a:gd name="connsiteY16" fmla="*/ 1485900 h 1527175"/>
                <a:gd name="connsiteX17" fmla="*/ 0 w 949378"/>
                <a:gd name="connsiteY17" fmla="*/ 1416050 h 1527175"/>
                <a:gd name="connsiteX18" fmla="*/ 161925 w 949378"/>
                <a:gd name="connsiteY18" fmla="*/ 898525 h 1527175"/>
                <a:gd name="connsiteX19" fmla="*/ 139700 w 949378"/>
                <a:gd name="connsiteY19" fmla="*/ 304800 h 1527175"/>
                <a:gd name="connsiteX20" fmla="*/ 44450 w 949378"/>
                <a:gd name="connsiteY20" fmla="*/ 104775 h 1527175"/>
                <a:gd name="connsiteX0" fmla="*/ 44450 w 949823"/>
                <a:gd name="connsiteY0" fmla="*/ 104775 h 1527175"/>
                <a:gd name="connsiteX1" fmla="*/ 327025 w 949823"/>
                <a:gd name="connsiteY1" fmla="*/ 0 h 1527175"/>
                <a:gd name="connsiteX2" fmla="*/ 635000 w 949823"/>
                <a:gd name="connsiteY2" fmla="*/ 9525 h 1527175"/>
                <a:gd name="connsiteX3" fmla="*/ 806450 w 949823"/>
                <a:gd name="connsiteY3" fmla="*/ 127000 h 1527175"/>
                <a:gd name="connsiteX4" fmla="*/ 933450 w 949823"/>
                <a:gd name="connsiteY4" fmla="*/ 155575 h 1527175"/>
                <a:gd name="connsiteX5" fmla="*/ 949325 w 949823"/>
                <a:gd name="connsiteY5" fmla="*/ 441325 h 1527175"/>
                <a:gd name="connsiteX6" fmla="*/ 911225 w 949823"/>
                <a:gd name="connsiteY6" fmla="*/ 914400 h 1527175"/>
                <a:gd name="connsiteX7" fmla="*/ 939800 w 949823"/>
                <a:gd name="connsiteY7" fmla="*/ 1184275 h 1527175"/>
                <a:gd name="connsiteX8" fmla="*/ 936625 w 949823"/>
                <a:gd name="connsiteY8" fmla="*/ 1238250 h 1527175"/>
                <a:gd name="connsiteX9" fmla="*/ 949325 w 949823"/>
                <a:gd name="connsiteY9" fmla="*/ 1498600 h 1527175"/>
                <a:gd name="connsiteX10" fmla="*/ 787400 w 949823"/>
                <a:gd name="connsiteY10" fmla="*/ 1514475 h 1527175"/>
                <a:gd name="connsiteX11" fmla="*/ 796925 w 949823"/>
                <a:gd name="connsiteY11" fmla="*/ 1409700 h 1527175"/>
                <a:gd name="connsiteX12" fmla="*/ 787400 w 949823"/>
                <a:gd name="connsiteY12" fmla="*/ 1527175 h 1527175"/>
                <a:gd name="connsiteX13" fmla="*/ 454025 w 949823"/>
                <a:gd name="connsiteY13" fmla="*/ 1517650 h 1527175"/>
                <a:gd name="connsiteX14" fmla="*/ 450850 w 949823"/>
                <a:gd name="connsiteY14" fmla="*/ 1400175 h 1527175"/>
                <a:gd name="connsiteX15" fmla="*/ 425450 w 949823"/>
                <a:gd name="connsiteY15" fmla="*/ 1514475 h 1527175"/>
                <a:gd name="connsiteX16" fmla="*/ 139700 w 949823"/>
                <a:gd name="connsiteY16" fmla="*/ 1485900 h 1527175"/>
                <a:gd name="connsiteX17" fmla="*/ 0 w 949823"/>
                <a:gd name="connsiteY17" fmla="*/ 1416050 h 1527175"/>
                <a:gd name="connsiteX18" fmla="*/ 161925 w 949823"/>
                <a:gd name="connsiteY18" fmla="*/ 898525 h 1527175"/>
                <a:gd name="connsiteX19" fmla="*/ 139700 w 949823"/>
                <a:gd name="connsiteY19" fmla="*/ 304800 h 1527175"/>
                <a:gd name="connsiteX20" fmla="*/ 44450 w 949823"/>
                <a:gd name="connsiteY20" fmla="*/ 104775 h 1527175"/>
                <a:gd name="connsiteX0" fmla="*/ 44450 w 949354"/>
                <a:gd name="connsiteY0" fmla="*/ 104775 h 1527175"/>
                <a:gd name="connsiteX1" fmla="*/ 327025 w 949354"/>
                <a:gd name="connsiteY1" fmla="*/ 0 h 1527175"/>
                <a:gd name="connsiteX2" fmla="*/ 635000 w 949354"/>
                <a:gd name="connsiteY2" fmla="*/ 9525 h 1527175"/>
                <a:gd name="connsiteX3" fmla="*/ 806450 w 949354"/>
                <a:gd name="connsiteY3" fmla="*/ 127000 h 1527175"/>
                <a:gd name="connsiteX4" fmla="*/ 933450 w 949354"/>
                <a:gd name="connsiteY4" fmla="*/ 155575 h 1527175"/>
                <a:gd name="connsiteX5" fmla="*/ 949325 w 949354"/>
                <a:gd name="connsiteY5" fmla="*/ 441325 h 1527175"/>
                <a:gd name="connsiteX6" fmla="*/ 911225 w 949354"/>
                <a:gd name="connsiteY6" fmla="*/ 914400 h 1527175"/>
                <a:gd name="connsiteX7" fmla="*/ 939800 w 949354"/>
                <a:gd name="connsiteY7" fmla="*/ 1184275 h 1527175"/>
                <a:gd name="connsiteX8" fmla="*/ 936625 w 949354"/>
                <a:gd name="connsiteY8" fmla="*/ 1238250 h 1527175"/>
                <a:gd name="connsiteX9" fmla="*/ 949325 w 949354"/>
                <a:gd name="connsiteY9" fmla="*/ 1498600 h 1527175"/>
                <a:gd name="connsiteX10" fmla="*/ 787400 w 949354"/>
                <a:gd name="connsiteY10" fmla="*/ 1514475 h 1527175"/>
                <a:gd name="connsiteX11" fmla="*/ 796925 w 949354"/>
                <a:gd name="connsiteY11" fmla="*/ 1409700 h 1527175"/>
                <a:gd name="connsiteX12" fmla="*/ 787400 w 949354"/>
                <a:gd name="connsiteY12" fmla="*/ 1527175 h 1527175"/>
                <a:gd name="connsiteX13" fmla="*/ 454025 w 949354"/>
                <a:gd name="connsiteY13" fmla="*/ 1517650 h 1527175"/>
                <a:gd name="connsiteX14" fmla="*/ 450850 w 949354"/>
                <a:gd name="connsiteY14" fmla="*/ 1400175 h 1527175"/>
                <a:gd name="connsiteX15" fmla="*/ 425450 w 949354"/>
                <a:gd name="connsiteY15" fmla="*/ 1514475 h 1527175"/>
                <a:gd name="connsiteX16" fmla="*/ 139700 w 949354"/>
                <a:gd name="connsiteY16" fmla="*/ 1485900 h 1527175"/>
                <a:gd name="connsiteX17" fmla="*/ 0 w 949354"/>
                <a:gd name="connsiteY17" fmla="*/ 1416050 h 1527175"/>
                <a:gd name="connsiteX18" fmla="*/ 161925 w 949354"/>
                <a:gd name="connsiteY18" fmla="*/ 898525 h 1527175"/>
                <a:gd name="connsiteX19" fmla="*/ 139700 w 949354"/>
                <a:gd name="connsiteY19" fmla="*/ 304800 h 1527175"/>
                <a:gd name="connsiteX20" fmla="*/ 44450 w 949354"/>
                <a:gd name="connsiteY20" fmla="*/ 104775 h 1527175"/>
                <a:gd name="connsiteX0" fmla="*/ 44450 w 949378"/>
                <a:gd name="connsiteY0" fmla="*/ 104775 h 1527175"/>
                <a:gd name="connsiteX1" fmla="*/ 327025 w 949378"/>
                <a:gd name="connsiteY1" fmla="*/ 0 h 1527175"/>
                <a:gd name="connsiteX2" fmla="*/ 635000 w 949378"/>
                <a:gd name="connsiteY2" fmla="*/ 9525 h 1527175"/>
                <a:gd name="connsiteX3" fmla="*/ 806450 w 949378"/>
                <a:gd name="connsiteY3" fmla="*/ 127000 h 1527175"/>
                <a:gd name="connsiteX4" fmla="*/ 933450 w 949378"/>
                <a:gd name="connsiteY4" fmla="*/ 155575 h 1527175"/>
                <a:gd name="connsiteX5" fmla="*/ 949325 w 949378"/>
                <a:gd name="connsiteY5" fmla="*/ 441325 h 1527175"/>
                <a:gd name="connsiteX6" fmla="*/ 911225 w 949378"/>
                <a:gd name="connsiteY6" fmla="*/ 914400 h 1527175"/>
                <a:gd name="connsiteX7" fmla="*/ 939800 w 949378"/>
                <a:gd name="connsiteY7" fmla="*/ 1184275 h 1527175"/>
                <a:gd name="connsiteX8" fmla="*/ 936625 w 949378"/>
                <a:gd name="connsiteY8" fmla="*/ 1238250 h 1527175"/>
                <a:gd name="connsiteX9" fmla="*/ 949325 w 949378"/>
                <a:gd name="connsiteY9" fmla="*/ 1498600 h 1527175"/>
                <a:gd name="connsiteX10" fmla="*/ 787400 w 949378"/>
                <a:gd name="connsiteY10" fmla="*/ 1514475 h 1527175"/>
                <a:gd name="connsiteX11" fmla="*/ 796925 w 949378"/>
                <a:gd name="connsiteY11" fmla="*/ 1409700 h 1527175"/>
                <a:gd name="connsiteX12" fmla="*/ 787400 w 949378"/>
                <a:gd name="connsiteY12" fmla="*/ 1527175 h 1527175"/>
                <a:gd name="connsiteX13" fmla="*/ 454025 w 949378"/>
                <a:gd name="connsiteY13" fmla="*/ 1517650 h 1527175"/>
                <a:gd name="connsiteX14" fmla="*/ 450850 w 949378"/>
                <a:gd name="connsiteY14" fmla="*/ 1400175 h 1527175"/>
                <a:gd name="connsiteX15" fmla="*/ 425450 w 949378"/>
                <a:gd name="connsiteY15" fmla="*/ 1514475 h 1527175"/>
                <a:gd name="connsiteX16" fmla="*/ 139700 w 949378"/>
                <a:gd name="connsiteY16" fmla="*/ 1485900 h 1527175"/>
                <a:gd name="connsiteX17" fmla="*/ 0 w 949378"/>
                <a:gd name="connsiteY17" fmla="*/ 1416050 h 1527175"/>
                <a:gd name="connsiteX18" fmla="*/ 161925 w 949378"/>
                <a:gd name="connsiteY18" fmla="*/ 898525 h 1527175"/>
                <a:gd name="connsiteX19" fmla="*/ 139700 w 949378"/>
                <a:gd name="connsiteY19" fmla="*/ 304800 h 1527175"/>
                <a:gd name="connsiteX20" fmla="*/ 44450 w 949378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1979"/>
                <a:gd name="connsiteY0" fmla="*/ 104775 h 1527175"/>
                <a:gd name="connsiteX1" fmla="*/ 327025 w 951979"/>
                <a:gd name="connsiteY1" fmla="*/ 0 h 1527175"/>
                <a:gd name="connsiteX2" fmla="*/ 635000 w 951979"/>
                <a:gd name="connsiteY2" fmla="*/ 9525 h 1527175"/>
                <a:gd name="connsiteX3" fmla="*/ 806450 w 951979"/>
                <a:gd name="connsiteY3" fmla="*/ 127000 h 1527175"/>
                <a:gd name="connsiteX4" fmla="*/ 933450 w 951979"/>
                <a:gd name="connsiteY4" fmla="*/ 155575 h 1527175"/>
                <a:gd name="connsiteX5" fmla="*/ 949325 w 951979"/>
                <a:gd name="connsiteY5" fmla="*/ 441325 h 1527175"/>
                <a:gd name="connsiteX6" fmla="*/ 911225 w 951979"/>
                <a:gd name="connsiteY6" fmla="*/ 914400 h 1527175"/>
                <a:gd name="connsiteX7" fmla="*/ 939800 w 951979"/>
                <a:gd name="connsiteY7" fmla="*/ 1184275 h 1527175"/>
                <a:gd name="connsiteX8" fmla="*/ 936625 w 951979"/>
                <a:gd name="connsiteY8" fmla="*/ 1238250 h 1527175"/>
                <a:gd name="connsiteX9" fmla="*/ 949325 w 951979"/>
                <a:gd name="connsiteY9" fmla="*/ 1498600 h 1527175"/>
                <a:gd name="connsiteX10" fmla="*/ 787400 w 951979"/>
                <a:gd name="connsiteY10" fmla="*/ 1514475 h 1527175"/>
                <a:gd name="connsiteX11" fmla="*/ 796925 w 951979"/>
                <a:gd name="connsiteY11" fmla="*/ 1409700 h 1527175"/>
                <a:gd name="connsiteX12" fmla="*/ 787400 w 951979"/>
                <a:gd name="connsiteY12" fmla="*/ 1527175 h 1527175"/>
                <a:gd name="connsiteX13" fmla="*/ 454025 w 951979"/>
                <a:gd name="connsiteY13" fmla="*/ 1517650 h 1527175"/>
                <a:gd name="connsiteX14" fmla="*/ 450850 w 951979"/>
                <a:gd name="connsiteY14" fmla="*/ 1400175 h 1527175"/>
                <a:gd name="connsiteX15" fmla="*/ 425450 w 951979"/>
                <a:gd name="connsiteY15" fmla="*/ 1514475 h 1527175"/>
                <a:gd name="connsiteX16" fmla="*/ 139700 w 951979"/>
                <a:gd name="connsiteY16" fmla="*/ 1485900 h 1527175"/>
                <a:gd name="connsiteX17" fmla="*/ 0 w 951979"/>
                <a:gd name="connsiteY17" fmla="*/ 1416050 h 1527175"/>
                <a:gd name="connsiteX18" fmla="*/ 161925 w 951979"/>
                <a:gd name="connsiteY18" fmla="*/ 898525 h 1527175"/>
                <a:gd name="connsiteX19" fmla="*/ 139700 w 951979"/>
                <a:gd name="connsiteY19" fmla="*/ 304800 h 1527175"/>
                <a:gd name="connsiteX20" fmla="*/ 44450 w 95197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27000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15975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806450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4399"/>
                <a:gd name="connsiteY0" fmla="*/ 104775 h 1527175"/>
                <a:gd name="connsiteX1" fmla="*/ 327025 w 954399"/>
                <a:gd name="connsiteY1" fmla="*/ 0 h 1527175"/>
                <a:gd name="connsiteX2" fmla="*/ 635000 w 954399"/>
                <a:gd name="connsiteY2" fmla="*/ 9525 h 1527175"/>
                <a:gd name="connsiteX3" fmla="*/ 793750 w 954399"/>
                <a:gd name="connsiteY3" fmla="*/ 104775 h 1527175"/>
                <a:gd name="connsiteX4" fmla="*/ 933450 w 954399"/>
                <a:gd name="connsiteY4" fmla="*/ 155575 h 1527175"/>
                <a:gd name="connsiteX5" fmla="*/ 949325 w 954399"/>
                <a:gd name="connsiteY5" fmla="*/ 441325 h 1527175"/>
                <a:gd name="connsiteX6" fmla="*/ 911225 w 954399"/>
                <a:gd name="connsiteY6" fmla="*/ 914400 h 1527175"/>
                <a:gd name="connsiteX7" fmla="*/ 939800 w 954399"/>
                <a:gd name="connsiteY7" fmla="*/ 1184275 h 1527175"/>
                <a:gd name="connsiteX8" fmla="*/ 936625 w 954399"/>
                <a:gd name="connsiteY8" fmla="*/ 1238250 h 1527175"/>
                <a:gd name="connsiteX9" fmla="*/ 949325 w 954399"/>
                <a:gd name="connsiteY9" fmla="*/ 1498600 h 1527175"/>
                <a:gd name="connsiteX10" fmla="*/ 787400 w 954399"/>
                <a:gd name="connsiteY10" fmla="*/ 1514475 h 1527175"/>
                <a:gd name="connsiteX11" fmla="*/ 796925 w 954399"/>
                <a:gd name="connsiteY11" fmla="*/ 1409700 h 1527175"/>
                <a:gd name="connsiteX12" fmla="*/ 787400 w 954399"/>
                <a:gd name="connsiteY12" fmla="*/ 1527175 h 1527175"/>
                <a:gd name="connsiteX13" fmla="*/ 454025 w 954399"/>
                <a:gd name="connsiteY13" fmla="*/ 1517650 h 1527175"/>
                <a:gd name="connsiteX14" fmla="*/ 450850 w 954399"/>
                <a:gd name="connsiteY14" fmla="*/ 1400175 h 1527175"/>
                <a:gd name="connsiteX15" fmla="*/ 425450 w 954399"/>
                <a:gd name="connsiteY15" fmla="*/ 1514475 h 1527175"/>
                <a:gd name="connsiteX16" fmla="*/ 139700 w 954399"/>
                <a:gd name="connsiteY16" fmla="*/ 1485900 h 1527175"/>
                <a:gd name="connsiteX17" fmla="*/ 0 w 954399"/>
                <a:gd name="connsiteY17" fmla="*/ 1416050 h 1527175"/>
                <a:gd name="connsiteX18" fmla="*/ 161925 w 954399"/>
                <a:gd name="connsiteY18" fmla="*/ 898525 h 1527175"/>
                <a:gd name="connsiteX19" fmla="*/ 139700 w 954399"/>
                <a:gd name="connsiteY19" fmla="*/ 304800 h 1527175"/>
                <a:gd name="connsiteX20" fmla="*/ 44450 w 954399"/>
                <a:gd name="connsiteY20" fmla="*/ 104775 h 1527175"/>
                <a:gd name="connsiteX0" fmla="*/ 44450 w 953024"/>
                <a:gd name="connsiteY0" fmla="*/ 104775 h 1527175"/>
                <a:gd name="connsiteX1" fmla="*/ 327025 w 953024"/>
                <a:gd name="connsiteY1" fmla="*/ 0 h 1527175"/>
                <a:gd name="connsiteX2" fmla="*/ 635000 w 953024"/>
                <a:gd name="connsiteY2" fmla="*/ 9525 h 1527175"/>
                <a:gd name="connsiteX3" fmla="*/ 793750 w 953024"/>
                <a:gd name="connsiteY3" fmla="*/ 104775 h 1527175"/>
                <a:gd name="connsiteX4" fmla="*/ 917575 w 953024"/>
                <a:gd name="connsiteY4" fmla="*/ 152400 h 1527175"/>
                <a:gd name="connsiteX5" fmla="*/ 949325 w 953024"/>
                <a:gd name="connsiteY5" fmla="*/ 441325 h 1527175"/>
                <a:gd name="connsiteX6" fmla="*/ 911225 w 953024"/>
                <a:gd name="connsiteY6" fmla="*/ 914400 h 1527175"/>
                <a:gd name="connsiteX7" fmla="*/ 939800 w 953024"/>
                <a:gd name="connsiteY7" fmla="*/ 1184275 h 1527175"/>
                <a:gd name="connsiteX8" fmla="*/ 936625 w 953024"/>
                <a:gd name="connsiteY8" fmla="*/ 1238250 h 1527175"/>
                <a:gd name="connsiteX9" fmla="*/ 949325 w 953024"/>
                <a:gd name="connsiteY9" fmla="*/ 1498600 h 1527175"/>
                <a:gd name="connsiteX10" fmla="*/ 787400 w 953024"/>
                <a:gd name="connsiteY10" fmla="*/ 1514475 h 1527175"/>
                <a:gd name="connsiteX11" fmla="*/ 796925 w 953024"/>
                <a:gd name="connsiteY11" fmla="*/ 1409700 h 1527175"/>
                <a:gd name="connsiteX12" fmla="*/ 787400 w 953024"/>
                <a:gd name="connsiteY12" fmla="*/ 1527175 h 1527175"/>
                <a:gd name="connsiteX13" fmla="*/ 454025 w 953024"/>
                <a:gd name="connsiteY13" fmla="*/ 1517650 h 1527175"/>
                <a:gd name="connsiteX14" fmla="*/ 450850 w 953024"/>
                <a:gd name="connsiteY14" fmla="*/ 1400175 h 1527175"/>
                <a:gd name="connsiteX15" fmla="*/ 425450 w 953024"/>
                <a:gd name="connsiteY15" fmla="*/ 1514475 h 1527175"/>
                <a:gd name="connsiteX16" fmla="*/ 139700 w 953024"/>
                <a:gd name="connsiteY16" fmla="*/ 1485900 h 1527175"/>
                <a:gd name="connsiteX17" fmla="*/ 0 w 953024"/>
                <a:gd name="connsiteY17" fmla="*/ 1416050 h 1527175"/>
                <a:gd name="connsiteX18" fmla="*/ 161925 w 953024"/>
                <a:gd name="connsiteY18" fmla="*/ 898525 h 1527175"/>
                <a:gd name="connsiteX19" fmla="*/ 139700 w 953024"/>
                <a:gd name="connsiteY19" fmla="*/ 304800 h 1527175"/>
                <a:gd name="connsiteX20" fmla="*/ 44450 w 953024"/>
                <a:gd name="connsiteY20" fmla="*/ 104775 h 1527175"/>
                <a:gd name="connsiteX0" fmla="*/ 44450 w 953024"/>
                <a:gd name="connsiteY0" fmla="*/ 104775 h 1527175"/>
                <a:gd name="connsiteX1" fmla="*/ 327025 w 953024"/>
                <a:gd name="connsiteY1" fmla="*/ 0 h 1527175"/>
                <a:gd name="connsiteX2" fmla="*/ 635000 w 953024"/>
                <a:gd name="connsiteY2" fmla="*/ 9525 h 1527175"/>
                <a:gd name="connsiteX3" fmla="*/ 793750 w 953024"/>
                <a:gd name="connsiteY3" fmla="*/ 104775 h 1527175"/>
                <a:gd name="connsiteX4" fmla="*/ 917575 w 953024"/>
                <a:gd name="connsiteY4" fmla="*/ 152400 h 1527175"/>
                <a:gd name="connsiteX5" fmla="*/ 949325 w 953024"/>
                <a:gd name="connsiteY5" fmla="*/ 441325 h 1527175"/>
                <a:gd name="connsiteX6" fmla="*/ 911225 w 953024"/>
                <a:gd name="connsiteY6" fmla="*/ 914400 h 1527175"/>
                <a:gd name="connsiteX7" fmla="*/ 939800 w 953024"/>
                <a:gd name="connsiteY7" fmla="*/ 1184275 h 1527175"/>
                <a:gd name="connsiteX8" fmla="*/ 936625 w 953024"/>
                <a:gd name="connsiteY8" fmla="*/ 1238250 h 1527175"/>
                <a:gd name="connsiteX9" fmla="*/ 949325 w 953024"/>
                <a:gd name="connsiteY9" fmla="*/ 1498600 h 1527175"/>
                <a:gd name="connsiteX10" fmla="*/ 787400 w 953024"/>
                <a:gd name="connsiteY10" fmla="*/ 1514475 h 1527175"/>
                <a:gd name="connsiteX11" fmla="*/ 796925 w 953024"/>
                <a:gd name="connsiteY11" fmla="*/ 1409700 h 1527175"/>
                <a:gd name="connsiteX12" fmla="*/ 787400 w 953024"/>
                <a:gd name="connsiteY12" fmla="*/ 1527175 h 1527175"/>
                <a:gd name="connsiteX13" fmla="*/ 454025 w 953024"/>
                <a:gd name="connsiteY13" fmla="*/ 1517650 h 1527175"/>
                <a:gd name="connsiteX14" fmla="*/ 450850 w 953024"/>
                <a:gd name="connsiteY14" fmla="*/ 1400175 h 1527175"/>
                <a:gd name="connsiteX15" fmla="*/ 425450 w 953024"/>
                <a:gd name="connsiteY15" fmla="*/ 1514475 h 1527175"/>
                <a:gd name="connsiteX16" fmla="*/ 139700 w 953024"/>
                <a:gd name="connsiteY16" fmla="*/ 1485900 h 1527175"/>
                <a:gd name="connsiteX17" fmla="*/ 0 w 953024"/>
                <a:gd name="connsiteY17" fmla="*/ 1416050 h 1527175"/>
                <a:gd name="connsiteX18" fmla="*/ 161925 w 953024"/>
                <a:gd name="connsiteY18" fmla="*/ 898525 h 1527175"/>
                <a:gd name="connsiteX19" fmla="*/ 139700 w 953024"/>
                <a:gd name="connsiteY19" fmla="*/ 304800 h 1527175"/>
                <a:gd name="connsiteX20" fmla="*/ 44450 w 953024"/>
                <a:gd name="connsiteY20" fmla="*/ 104775 h 152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3024" h="1527175">
                  <a:moveTo>
                    <a:pt x="44450" y="104775"/>
                  </a:moveTo>
                  <a:lnTo>
                    <a:pt x="327025" y="0"/>
                  </a:lnTo>
                  <a:lnTo>
                    <a:pt x="635000" y="9525"/>
                  </a:lnTo>
                  <a:lnTo>
                    <a:pt x="793750" y="104775"/>
                  </a:lnTo>
                  <a:cubicBezTo>
                    <a:pt x="848783" y="127000"/>
                    <a:pt x="875242" y="142875"/>
                    <a:pt x="917575" y="152400"/>
                  </a:cubicBezTo>
                  <a:cubicBezTo>
                    <a:pt x="919692" y="218017"/>
                    <a:pt x="966258" y="289983"/>
                    <a:pt x="949325" y="441325"/>
                  </a:cubicBezTo>
                  <a:lnTo>
                    <a:pt x="911225" y="914400"/>
                  </a:lnTo>
                  <a:lnTo>
                    <a:pt x="939800" y="1184275"/>
                  </a:lnTo>
                  <a:cubicBezTo>
                    <a:pt x="935690" y="1221265"/>
                    <a:pt x="936625" y="1203266"/>
                    <a:pt x="936625" y="1238250"/>
                  </a:cubicBezTo>
                  <a:lnTo>
                    <a:pt x="949325" y="1498600"/>
                  </a:lnTo>
                  <a:lnTo>
                    <a:pt x="787400" y="1514475"/>
                  </a:lnTo>
                  <a:lnTo>
                    <a:pt x="796925" y="1409700"/>
                  </a:lnTo>
                  <a:lnTo>
                    <a:pt x="787400" y="1527175"/>
                  </a:lnTo>
                  <a:lnTo>
                    <a:pt x="454025" y="1517650"/>
                  </a:lnTo>
                  <a:cubicBezTo>
                    <a:pt x="452967" y="1478492"/>
                    <a:pt x="451908" y="1439333"/>
                    <a:pt x="450850" y="1400175"/>
                  </a:cubicBezTo>
                  <a:lnTo>
                    <a:pt x="425450" y="1514475"/>
                  </a:lnTo>
                  <a:lnTo>
                    <a:pt x="139700" y="1485900"/>
                  </a:lnTo>
                  <a:lnTo>
                    <a:pt x="0" y="1416050"/>
                  </a:lnTo>
                  <a:lnTo>
                    <a:pt x="161925" y="898525"/>
                  </a:lnTo>
                  <a:lnTo>
                    <a:pt x="139700" y="304800"/>
                  </a:lnTo>
                  <a:lnTo>
                    <a:pt x="44450" y="10477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4D101A4-8D72-41E5-ADEE-7A9FE0C78A5A}"/>
              </a:ext>
            </a:extLst>
          </p:cNvPr>
          <p:cNvSpPr txBox="1"/>
          <p:nvPr/>
        </p:nvSpPr>
        <p:spPr>
          <a:xfrm>
            <a:off x="4421503" y="2661547"/>
            <a:ext cx="3348994" cy="153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사람들이 좋아할까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?”</a:t>
            </a:r>
          </a:p>
          <a:p>
            <a:pPr algn="ctr">
              <a:lnSpc>
                <a:spcPct val="150000"/>
              </a:lnSpc>
            </a:pP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“ 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그깟 사람들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!”</a:t>
            </a:r>
          </a:p>
          <a:p>
            <a:pPr algn="ctr">
              <a:lnSpc>
                <a:spcPct val="150000"/>
              </a:lnSpc>
            </a:pP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“ 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넌 맨날 그렇게 말하더라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웃음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)”</a:t>
            </a:r>
          </a:p>
          <a:p>
            <a:pPr algn="ctr">
              <a:lnSpc>
                <a:spcPct val="150000"/>
              </a:lnSpc>
            </a:pP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“ </a:t>
            </a:r>
            <a:r>
              <a:rPr lang="ko-KR" altLang="en-US" sz="1600" i="1" dirty="0">
                <a:latin typeface="카페24 고운밤" pitchFamily="2" charset="-127"/>
                <a:ea typeface="카페24 고운밤" pitchFamily="2" charset="-127"/>
              </a:rPr>
              <a:t>왜냐하면 진심으로 그렇게  생각하거든</a:t>
            </a:r>
            <a:r>
              <a:rPr lang="en-US" altLang="ko-KR" sz="1600" i="1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747644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3000">
        <p15:prstTrans prst="curtains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119</Words>
  <Application>Microsoft Macintosh PowerPoint</Application>
  <PresentationFormat>와이드스크린</PresentationFormat>
  <Paragraphs>33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YasashiiW03-Bold</vt:lpstr>
      <vt:lpstr>YasashiiHairlineW01-Bold</vt:lpstr>
      <vt:lpstr>카페24 고운밤</vt:lpstr>
      <vt:lpstr>Ink Free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gguigguit@gmail.com</cp:lastModifiedBy>
  <cp:revision>120</cp:revision>
  <dcterms:created xsi:type="dcterms:W3CDTF">2020-06-22T11:36:10Z</dcterms:created>
  <dcterms:modified xsi:type="dcterms:W3CDTF">2022-04-27T10:23:03Z</dcterms:modified>
</cp:coreProperties>
</file>